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38"/>
  </p:normalViewPr>
  <p:slideViewPr>
    <p:cSldViewPr snapToGrid="0" snapToObjects="1">
      <p:cViewPr varScale="1">
        <p:scale>
          <a:sx n="77" d="100"/>
          <a:sy n="77" d="100"/>
        </p:scale>
        <p:origin x="13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3721608" cy="19796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286" y="5797296"/>
            <a:ext cx="2281428" cy="1060704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5772150" y="63676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002E5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6C3B3B-A8B0-7447-848E-5539ADFE1E9B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600" y="2550040"/>
            <a:ext cx="6889750" cy="217654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002E5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3316" y="4920977"/>
            <a:ext cx="6858000" cy="106430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2E5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719528" y="6367660"/>
            <a:ext cx="1618938" cy="36512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625600" cy="7756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41" y="6327061"/>
            <a:ext cx="1572768" cy="352044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5772150" y="63676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002E5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6C3B3B-A8B0-7447-848E-5539ADFE1E9B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0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E5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E5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E5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E5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E5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E5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1566" y="2234156"/>
            <a:ext cx="6889750" cy="1498258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Н</a:t>
            </a:r>
            <a:r>
              <a:rPr lang="ru-RU" sz="2800" dirty="0" smtClean="0"/>
              <a:t>АЗВАНИЕ </a:t>
            </a:r>
            <a:r>
              <a:rPr lang="ru-RU" sz="2800" dirty="0"/>
              <a:t>НА ЛАТЫШСКОМ </a:t>
            </a:r>
            <a:r>
              <a:rPr lang="ru-RU" sz="2800" dirty="0" smtClean="0"/>
              <a:t>ЯЗЫКЕ</a:t>
            </a:r>
            <a:r>
              <a:rPr lang="lv-LV" sz="2800" dirty="0" smtClean="0"/>
              <a:t/>
            </a:r>
            <a:br>
              <a:rPr lang="lv-LV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НАЗВАНИЕ НА АНГЛИЙСКОМ ЯЗЫКЕ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3316" y="4239491"/>
            <a:ext cx="6858000" cy="1454727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1400" b="1" dirty="0"/>
              <a:t>АВТОР</a:t>
            </a:r>
          </a:p>
          <a:p>
            <a:pPr algn="r">
              <a:spcBef>
                <a:spcPts val="0"/>
              </a:spcBef>
            </a:pPr>
            <a:r>
              <a:rPr lang="ru-RU" sz="1400" dirty="0"/>
              <a:t>студент </a:t>
            </a:r>
            <a:r>
              <a:rPr lang="ru-RU" sz="1400" b="1" dirty="0"/>
              <a:t>Имя Фамилия</a:t>
            </a:r>
          </a:p>
          <a:p>
            <a:pPr algn="r">
              <a:spcBef>
                <a:spcPts val="0"/>
              </a:spcBef>
            </a:pPr>
            <a:r>
              <a:rPr lang="ru-RU" sz="1400" b="1" dirty="0"/>
              <a:t>НАУЧНЫЙ РУКОВОДИТЕЛЬ</a:t>
            </a:r>
          </a:p>
          <a:p>
            <a:pPr algn="r">
              <a:spcBef>
                <a:spcPts val="0"/>
              </a:spcBef>
            </a:pPr>
            <a:r>
              <a:rPr lang="ru-RU" sz="1400" dirty="0"/>
              <a:t>Dr.chem., доцент </a:t>
            </a:r>
            <a:r>
              <a:rPr lang="ru-RU" sz="1400" b="1" dirty="0"/>
              <a:t>Имя Фамилия</a:t>
            </a:r>
          </a:p>
          <a:p>
            <a:pPr algn="r">
              <a:spcBef>
                <a:spcPts val="0"/>
              </a:spcBef>
            </a:pPr>
            <a:r>
              <a:rPr lang="ru-RU" sz="1400" b="1" dirty="0"/>
              <a:t>ДИРЕКТОР ПРОГРАММЫ</a:t>
            </a:r>
          </a:p>
          <a:p>
            <a:pPr algn="r">
              <a:spcBef>
                <a:spcPts val="0"/>
              </a:spcBef>
            </a:pPr>
            <a:r>
              <a:rPr lang="ru-RU" sz="1400" dirty="0"/>
              <a:t>Mg.oec., лектор </a:t>
            </a:r>
            <a:r>
              <a:rPr lang="ru-RU" sz="1400" b="1" dirty="0"/>
              <a:t>Имя Фамилия</a:t>
            </a: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70724" y="6198630"/>
            <a:ext cx="1055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E51"/>
                </a:solidFill>
              </a:rPr>
              <a:t>Рига, 2018</a:t>
            </a:r>
            <a:endParaRPr lang="en-US" sz="1400" dirty="0">
              <a:solidFill>
                <a:srgbClr val="002E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15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25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НАЗВАНИЕ НА ЛАТЫШСКОМ ЯЗЫКЕ  НАЗВАНИЕ НА АНГЛИЙСКОМ ЯЗЫКЕ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Santa Dobrovolska</cp:lastModifiedBy>
  <cp:revision>7</cp:revision>
  <dcterms:created xsi:type="dcterms:W3CDTF">2018-07-06T13:10:36Z</dcterms:created>
  <dcterms:modified xsi:type="dcterms:W3CDTF">2018-10-16T13:36:09Z</dcterms:modified>
</cp:coreProperties>
</file>