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8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26" autoAdjust="0"/>
    <p:restoredTop sz="94631"/>
  </p:normalViewPr>
  <p:slideViewPr>
    <p:cSldViewPr snapToGrid="0" snapToObjects="1">
      <p:cViewPr varScale="1">
        <p:scale>
          <a:sx n="84" d="100"/>
          <a:sy n="84" d="100"/>
        </p:scale>
        <p:origin x="619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13C36-9A2A-4BF7-91C3-B76DE7434F6E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CEF75-7C88-454C-9DA8-799FC7104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692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6A2BA-B4B5-7A46-A289-EE967AC951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CBE037-496A-F24C-83D8-37FBAF83F7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0380D-FA58-D04F-A79A-C3F798C6E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C073-9CF1-44C9-9AFA-916369EBB6F7}" type="datetime1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EFFC8-55F2-4D48-8483-4F66BF9CA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8F525-8EAB-2441-B856-ACAAD2558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ED65-AB25-DC44-BA3B-6C5211A0D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9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34484-B3C7-EE4F-B3DC-CBAC8338A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A8CCB0-A358-834B-B4F9-E79B52C7F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70F5B-9CE8-A140-91E4-988977210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314A-69F0-40ED-A64E-011276B432FC}" type="datetime1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28D8E-B4C1-C843-BBC3-FD3A16141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39518-2F7C-C74A-8635-4056889F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ED65-AB25-DC44-BA3B-6C5211A0D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7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1CFA16-0EE0-A94C-A381-2E675849FC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0714FC-278C-2343-91DB-DFE4D6A79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6DD41-F290-7A41-89C7-8B5C4D9FA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F8B0-1ABB-4B2E-B1BC-685078904FF2}" type="datetime1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9E875-53F3-534D-A13D-6F9CA588E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C6F63-8AC5-4647-B6A7-47C204804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ED65-AB25-DC44-BA3B-6C5211A0D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0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6FF25-C2E5-134B-8C6A-5A70659A3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805FD-761E-3D47-A273-452BD6A02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74240-8E7B-2345-B3C0-7726C102E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F177-AF07-49FD-BB91-D87A97C1EFCE}" type="datetime1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D28C4-06B1-5B46-BCA3-E7BDA0C71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F1B31-957C-C143-814F-FA2A0A0CA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ED65-AB25-DC44-BA3B-6C5211A0D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3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73B38-7010-E247-B548-34FB021DC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49B6ED-35DC-C742-8339-7CCDF4E66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5215F-ADEB-164B-9729-541137679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CA99-8425-47A3-A620-309698451EE5}" type="datetime1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6AF47-2E52-8946-8C62-8FBE6B5F1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0F3AB-1F48-6F4C-8A8F-9AD6F0D86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ED65-AB25-DC44-BA3B-6C5211A0D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5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F989A-2FE0-FE40-A41E-9B22A4D8B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B0D1C-8E5E-594B-B7D6-531A83A333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9E234D-BF54-B446-8277-6AB619183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3CFDAB-EE98-8848-8AB6-6C8825A49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6918-A8C5-4A79-BEEA-F0952931A3E8}" type="datetime1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00CBE3-41BB-0046-9791-3C6C0AC0D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BF4B03-D9D9-1647-B7A9-48D7DD780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ED65-AB25-DC44-BA3B-6C5211A0D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75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9605E-AE75-E447-92F9-EB909C06E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B3361-3978-0847-89D6-E85979D2E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E116F4-9B62-7C43-AC4D-17C59F795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38052A-E12A-014B-8C34-57016212A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2FBBFF-FF80-6D49-8B59-BDDE039607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0B516E-28CA-0B42-A507-AB2535091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AC45-FB97-4EE6-8B22-613675DB93AB}" type="datetime1">
              <a:rPr lang="en-US" smtClean="0"/>
              <a:t>4/10/2021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598EDD-2D2B-2A4A-B78A-A251B6FCA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E99125-14A2-354D-B321-5ED51B7C6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ED65-AB25-DC44-BA3B-6C5211A0D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718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8C970-A326-3F4D-B326-14A691066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371F25-F9D0-134A-9E13-4FA0E86A9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F6F9-56C7-4DC4-A6CB-4430428A75D1}" type="datetime1">
              <a:rPr lang="en-US" smtClean="0"/>
              <a:t>4/10/2021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0910B9-3888-5047-AECF-0B508D6FB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781A95-56CD-7C43-895C-7B1C31886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ED65-AB25-DC44-BA3B-6C5211A0D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99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0EF017-54C1-F644-B09B-93E6ACE90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35C-91C9-4422-998A-D9F083414235}" type="datetime1">
              <a:rPr lang="en-US" smtClean="0"/>
              <a:t>4/10/2021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247FBC-A889-B44E-9A5A-E380F26C0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BA4CD1-D0D6-194B-9E5C-1CD6B0DB8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ED65-AB25-DC44-BA3B-6C5211A0D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83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DEB2D-948A-604C-BD42-139CDD694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55955-10AB-8849-A535-2BD7526D8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C1848A-ACD4-D04A-9ACB-6E343B44E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2808FA-1656-FB40-9B53-E6DA61AC3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0977-3E47-4783-9829-6E04A544EA9B}" type="datetime1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872D16-BFFC-9C4D-B8DE-D4A100D1E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5818B8-D39F-1E4C-9C06-2E783120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ED65-AB25-DC44-BA3B-6C5211A0D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01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34522-CF04-764A-B365-D83C274A9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4D0ECD-F9D6-5A43-ACDD-AB8D42FE65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F4D287-5771-D641-8605-A5ED10B4A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B6AF52-981C-1F46-A52A-D09144340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C26C-824E-4112-8141-1413256F77A2}" type="datetime1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BFB49-A2FD-A14E-95C9-B043EFECE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CD08A2-A0A4-864F-8245-31249765D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ED65-AB25-DC44-BA3B-6C5211A0D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26973E-6DBD-6F4F-88DB-3FEB047AC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40B3BF-722C-D042-9914-21373A87D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CAE47-8652-0542-8C99-BC9AE79D68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DF800-58BD-45FC-8785-ADE61BF36945}" type="datetime1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83CD6-D624-9B42-B954-5C8F0C92D0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07171-E723-794B-A8FA-EA2CDED050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FED65-AB25-DC44-BA3B-6C5211A0D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9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B14DB3C-F957-7948-AB71-AA7EE94E2D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7343" y="490866"/>
            <a:ext cx="3579017" cy="115882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70B83DE-9D8D-8A47-8A10-8FD875B97D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" y="2044450"/>
            <a:ext cx="11882451" cy="8610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564792C-003C-3D40-947F-506B2A39F903}"/>
              </a:ext>
            </a:extLst>
          </p:cNvPr>
          <p:cNvSpPr txBox="1"/>
          <p:nvPr/>
        </p:nvSpPr>
        <p:spPr>
          <a:xfrm>
            <a:off x="374904" y="680140"/>
            <a:ext cx="7451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4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Kursa darbs</a:t>
            </a:r>
            <a:endParaRPr lang="en-US" sz="4000" b="1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64792C-003C-3D40-947F-506B2A39F903}"/>
              </a:ext>
            </a:extLst>
          </p:cNvPr>
          <p:cNvSpPr txBox="1"/>
          <p:nvPr/>
        </p:nvSpPr>
        <p:spPr>
          <a:xfrm>
            <a:off x="0" y="3284322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4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Nosaukums latviešu valodā</a:t>
            </a:r>
          </a:p>
          <a:p>
            <a:pPr algn="ctr"/>
            <a:r>
              <a:rPr lang="lv-LV" sz="4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Nosaukums angļu valodā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A73B2D7-1BF0-0842-BAD0-217F900C437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440680" y="5543676"/>
            <a:ext cx="6624651" cy="1314324"/>
          </a:xfrm>
        </p:spPr>
        <p:txBody>
          <a:bodyPr>
            <a:normAutofit/>
          </a:bodyPr>
          <a:lstStyle/>
          <a:p>
            <a:pPr marL="0" lvl="0" indent="0" algn="r">
              <a:buNone/>
            </a:pPr>
            <a:r>
              <a:rPr lang="lv-LV" sz="2000" dirty="0" smtClean="0">
                <a:solidFill>
                  <a:srgbClr val="1F4E79"/>
                </a:solidFill>
              </a:rPr>
              <a:t>Autors: </a:t>
            </a:r>
            <a:r>
              <a:rPr lang="lv-LV" sz="2000" i="1" dirty="0" smtClean="0">
                <a:solidFill>
                  <a:srgbClr val="1F4E79"/>
                </a:solidFill>
              </a:rPr>
              <a:t>Vārds Uzvārds</a:t>
            </a:r>
          </a:p>
          <a:p>
            <a:pPr marL="0" lvl="0" indent="0" algn="r">
              <a:buNone/>
            </a:pPr>
            <a:r>
              <a:rPr lang="lv-LV" sz="2000" dirty="0" smtClean="0">
                <a:solidFill>
                  <a:srgbClr val="1F4E79"/>
                </a:solidFill>
              </a:rPr>
              <a:t>Zinātniskais vadītājs: </a:t>
            </a:r>
            <a:r>
              <a:rPr lang="lv-LV" sz="2000" i="1" dirty="0" smtClean="0">
                <a:solidFill>
                  <a:srgbClr val="1F4E79"/>
                </a:solidFill>
              </a:rPr>
              <a:t>Zinātn. grāds, amats, Vārds Uzvārds</a:t>
            </a:r>
          </a:p>
          <a:p>
            <a:pPr marL="0" lvl="0" indent="0" algn="r">
              <a:buNone/>
            </a:pPr>
            <a:r>
              <a:rPr lang="lv-LV" sz="2000" dirty="0" smtClean="0">
                <a:solidFill>
                  <a:srgbClr val="1F4E79"/>
                </a:solidFill>
              </a:rPr>
              <a:t>Programmas direktors: </a:t>
            </a:r>
            <a:r>
              <a:rPr lang="lv-LV" sz="2000" i="1" dirty="0" smtClean="0">
                <a:solidFill>
                  <a:srgbClr val="1F4E79"/>
                </a:solidFill>
              </a:rPr>
              <a:t>Zinātn. grāds, amats, Vārds Uzvārds</a:t>
            </a:r>
          </a:p>
          <a:p>
            <a:pPr marL="0" lvl="0" indent="0" algn="r">
              <a:buNone/>
            </a:pPr>
            <a:endParaRPr lang="lv-LV" sz="2000" i="1" dirty="0">
              <a:solidFill>
                <a:srgbClr val="1F4E79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A73B2D7-1BF0-0842-BAD0-217F900C4371}"/>
              </a:ext>
            </a:extLst>
          </p:cNvPr>
          <p:cNvSpPr txBox="1">
            <a:spLocks/>
          </p:cNvSpPr>
          <p:nvPr/>
        </p:nvSpPr>
        <p:spPr>
          <a:xfrm>
            <a:off x="108803" y="6226305"/>
            <a:ext cx="1380930" cy="513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lv-LV" sz="2000" dirty="0">
                <a:solidFill>
                  <a:srgbClr val="1F4E79"/>
                </a:solidFill>
              </a:rPr>
              <a:t>Rīga, 202_</a:t>
            </a:r>
          </a:p>
          <a:p>
            <a:pPr marL="0" indent="0" algn="r">
              <a:buFont typeface="Arial" panose="020B0604020202020204" pitchFamily="34" charset="0"/>
              <a:buNone/>
            </a:pPr>
            <a:endParaRPr lang="lv-LV" i="1" dirty="0">
              <a:solidFill>
                <a:srgbClr val="1F4E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7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FA73B2D7-1BF0-0842-BAD0-217F900C437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278894" y="1657215"/>
            <a:ext cx="10511218" cy="103112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lv-LV" dirty="0" smtClean="0">
                <a:solidFill>
                  <a:srgbClr val="1F4E79"/>
                </a:solidFill>
              </a:rPr>
              <a:t>Teksts</a:t>
            </a:r>
            <a:endParaRPr lang="lv-LV" i="1" dirty="0">
              <a:solidFill>
                <a:srgbClr val="1F4E79"/>
              </a:solidFill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33682C9F-5CFC-334B-BFC9-F0AD5678D5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23"/>
            <a:ext cx="857250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itle 8">
            <a:extLst>
              <a:ext uri="{FF2B5EF4-FFF2-40B4-BE49-F238E27FC236}">
                <a16:creationId xmlns:a16="http://schemas.microsoft.com/office/drawing/2014/main" id="{EB1F9D2A-F3AE-BF46-A383-FF0107FED8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78893" y="141861"/>
            <a:ext cx="10738938" cy="1128602"/>
          </a:xfrm>
        </p:spPr>
        <p:txBody>
          <a:bodyPr>
            <a:normAutofit/>
          </a:bodyPr>
          <a:lstStyle/>
          <a:p>
            <a:pPr lvl="0"/>
            <a:r>
              <a:rPr lang="lv-LV" sz="3600" b="1" dirty="0" smtClean="0">
                <a:solidFill>
                  <a:srgbClr val="203864"/>
                </a:solidFill>
                <a:latin typeface="Calibri" pitchFamily="34"/>
              </a:rPr>
              <a:t>Kursa darbs</a:t>
            </a:r>
            <a:endParaRPr lang="lv-LV" sz="3600" b="1" dirty="0">
              <a:solidFill>
                <a:srgbClr val="203864"/>
              </a:solidFill>
              <a:latin typeface="Calibri" pitchFamily="34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ED65-AB25-DC44-BA3B-6C5211A0D82F}" type="slidenum">
              <a:rPr lang="en-US" smtClean="0"/>
              <a:t>2</a:t>
            </a:fld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70B83DE-9D8D-8A47-8A10-8FD875B97D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533" y="1215904"/>
            <a:ext cx="11060298" cy="8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57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42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 Neue Medium</vt:lpstr>
      <vt:lpstr>Office Theme</vt:lpstr>
      <vt:lpstr>PowerPoint Presentation</vt:lpstr>
      <vt:lpstr>Kursa darbs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Undīne Perse-Vilerte</dc:creator>
  <cp:lastModifiedBy>Ivars Javaitis</cp:lastModifiedBy>
  <cp:revision>127</cp:revision>
  <dcterms:created xsi:type="dcterms:W3CDTF">2019-06-11T15:10:40Z</dcterms:created>
  <dcterms:modified xsi:type="dcterms:W3CDTF">2021-04-10T10:01:08Z</dcterms:modified>
</cp:coreProperties>
</file>