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E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38"/>
  </p:normalViewPr>
  <p:slideViewPr>
    <p:cSldViewPr snapToGrid="0" snapToObjects="1">
      <p:cViewPr varScale="1">
        <p:scale>
          <a:sx n="77" d="100"/>
          <a:sy n="77" d="100"/>
        </p:scale>
        <p:origin x="13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286" y="5797296"/>
            <a:ext cx="2281428" cy="10607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625600" cy="775667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5772150" y="63676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002E5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6C3B3B-A8B0-7447-848E-5539ADFE1E9B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2550040"/>
            <a:ext cx="6889750" cy="217654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rgbClr val="002E5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3316" y="4920977"/>
            <a:ext cx="6858000" cy="106430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02E5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721608" cy="1979676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719528" y="6367660"/>
            <a:ext cx="1618938" cy="36512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625600" cy="7756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841" y="6327061"/>
            <a:ext cx="1572768" cy="352044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5772150" y="63676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002E5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6C3B3B-A8B0-7447-848E-5539ADFE1E9B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09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5" r:id="rId3"/>
    <p:sldLayoutId id="2147483666" r:id="rId4"/>
    <p:sldLayoutId id="2147483667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E5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E5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E5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E5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E5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E5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3316" y="2292346"/>
            <a:ext cx="6889750" cy="1282127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NOSAUKUMS LATVIEŠU </a:t>
            </a:r>
            <a:r>
              <a:rPr lang="en-US" sz="2800" dirty="0" smtClean="0"/>
              <a:t>VALODĀ</a:t>
            </a:r>
            <a:r>
              <a:rPr lang="lv-LV" sz="2800" dirty="0" smtClean="0"/>
              <a:t/>
            </a:r>
            <a:br>
              <a:rPr lang="lv-LV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NOSAUKUMS ANGĻU VALODĀ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7186" y="4089862"/>
            <a:ext cx="6858000" cy="1778844"/>
          </a:xfr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400" b="1" dirty="0" err="1"/>
              <a:t>Autors</a:t>
            </a:r>
            <a:r>
              <a:rPr lang="en-US" sz="1400" dirty="0"/>
              <a:t>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400" dirty="0"/>
              <a:t>students </a:t>
            </a:r>
            <a:r>
              <a:rPr lang="en-US" sz="1400" b="1" dirty="0" err="1"/>
              <a:t>Vārds</a:t>
            </a:r>
            <a:r>
              <a:rPr lang="en-US" sz="1400" b="1" dirty="0"/>
              <a:t> </a:t>
            </a:r>
            <a:r>
              <a:rPr lang="en-US" sz="1400" b="1" dirty="0" err="1"/>
              <a:t>Uzvārds</a:t>
            </a:r>
            <a:endParaRPr lang="en-US" sz="1400" b="1" dirty="0"/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400" b="1" dirty="0" err="1"/>
              <a:t>Zinātniskais</a:t>
            </a:r>
            <a:r>
              <a:rPr lang="en-US" sz="1400" b="1" dirty="0"/>
              <a:t> </a:t>
            </a:r>
            <a:r>
              <a:rPr lang="en-US" sz="1400" b="1" dirty="0" err="1"/>
              <a:t>vadītājs</a:t>
            </a:r>
            <a:r>
              <a:rPr lang="en-US" sz="1400" b="1" dirty="0"/>
              <a:t>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400" dirty="0" err="1"/>
              <a:t>Dr.oec</a:t>
            </a:r>
            <a:r>
              <a:rPr lang="en-US" sz="1400" dirty="0"/>
              <a:t>., docents </a:t>
            </a:r>
            <a:r>
              <a:rPr lang="en-US" sz="1400" b="1" dirty="0" err="1"/>
              <a:t>Vārds</a:t>
            </a:r>
            <a:r>
              <a:rPr lang="en-US" sz="1400" b="1" dirty="0"/>
              <a:t> </a:t>
            </a:r>
            <a:r>
              <a:rPr lang="en-US" sz="1400" b="1" dirty="0" err="1"/>
              <a:t>Uzvārds</a:t>
            </a:r>
            <a:endParaRPr lang="en-US" sz="1400" b="1" dirty="0"/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400" b="1" dirty="0" err="1"/>
              <a:t>Programmas</a:t>
            </a:r>
            <a:r>
              <a:rPr lang="en-US" sz="1400" b="1" dirty="0"/>
              <a:t> </a:t>
            </a:r>
            <a:r>
              <a:rPr lang="en-US" sz="1400" b="1" dirty="0" err="1"/>
              <a:t>direktors</a:t>
            </a:r>
            <a:endParaRPr lang="en-US" sz="1400" b="1" dirty="0"/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400" dirty="0" err="1"/>
              <a:t>Mg.oec</a:t>
            </a:r>
            <a:r>
              <a:rPr lang="en-US" sz="1400" dirty="0"/>
              <a:t>., </a:t>
            </a:r>
            <a:r>
              <a:rPr lang="en-US" sz="1400" dirty="0" err="1"/>
              <a:t>lektore</a:t>
            </a:r>
            <a:r>
              <a:rPr lang="en-US" sz="1400" dirty="0"/>
              <a:t> </a:t>
            </a:r>
            <a:r>
              <a:rPr lang="en-US" sz="1400" b="1" dirty="0" err="1"/>
              <a:t>Vārds</a:t>
            </a:r>
            <a:r>
              <a:rPr lang="en-US" sz="1400" b="1" dirty="0"/>
              <a:t> </a:t>
            </a:r>
            <a:r>
              <a:rPr lang="en-US" sz="1400" b="1" dirty="0" err="1"/>
              <a:t>Uzvārds</a:t>
            </a:r>
            <a:endParaRPr lang="en-US" sz="1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749039" y="6093229"/>
            <a:ext cx="1230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002E51"/>
                </a:solidFill>
              </a:rPr>
              <a:t>Rīga</a:t>
            </a:r>
            <a:r>
              <a:rPr lang="en-US" sz="1400" dirty="0">
                <a:solidFill>
                  <a:srgbClr val="002E51"/>
                </a:solidFill>
              </a:rPr>
              <a:t>, 2018</a:t>
            </a:r>
          </a:p>
        </p:txBody>
      </p:sp>
    </p:spTree>
    <p:extLst>
      <p:ext uri="{BB962C8B-B14F-4D97-AF65-F5344CB8AC3E}">
        <p14:creationId xmlns:p14="http://schemas.microsoft.com/office/powerpoint/2010/main" val="53815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24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NOSAUKUMS LATVIEŠU VALODĀ  NOSAUKUMS ANGĻU VALODĀ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Santa Dobrovolska</cp:lastModifiedBy>
  <cp:revision>5</cp:revision>
  <dcterms:created xsi:type="dcterms:W3CDTF">2018-07-06T13:10:36Z</dcterms:created>
  <dcterms:modified xsi:type="dcterms:W3CDTF">2018-10-16T13:36:56Z</dcterms:modified>
</cp:coreProperties>
</file>