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38"/>
  </p:normalViewPr>
  <p:slideViewPr>
    <p:cSldViewPr snapToGrid="0" snapToObjects="1">
      <p:cViewPr varScale="1">
        <p:scale>
          <a:sx n="84" d="100"/>
          <a:sy n="84" d="100"/>
        </p:scale>
        <p:origin x="13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3721608" cy="19796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286" y="5797296"/>
            <a:ext cx="2281428" cy="106070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772150" y="63676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2E5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6C3B3B-A8B0-7447-848E-5539ADFE1E9B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2550040"/>
            <a:ext cx="6889750" cy="217654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02E5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316" y="4920977"/>
            <a:ext cx="6858000" cy="106430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2E5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19528" y="6367660"/>
            <a:ext cx="1618938" cy="3651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5600" cy="7756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41" y="6327061"/>
            <a:ext cx="1572768" cy="35204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772150" y="63676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2E5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6C3B3B-A8B0-7447-848E-5539ADFE1E9B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E5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E5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E5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E5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E5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E5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534" y="2044707"/>
            <a:ext cx="6889750" cy="1581385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TITLE IN </a:t>
            </a:r>
            <a:r>
              <a:rPr lang="en-US" sz="2800" dirty="0" smtClean="0"/>
              <a:t>LATVIAN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TITLE IN ENGLISH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316" y="4272584"/>
            <a:ext cx="6858000" cy="1064302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1400" b="1" dirty="0"/>
              <a:t>AUTHOR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Student </a:t>
            </a:r>
            <a:r>
              <a:rPr lang="en-US" sz="1400" b="1" dirty="0"/>
              <a:t>Name Surname</a:t>
            </a:r>
          </a:p>
          <a:p>
            <a:pPr algn="r">
              <a:spcBef>
                <a:spcPts val="0"/>
              </a:spcBef>
            </a:pPr>
            <a:r>
              <a:rPr lang="en-US" sz="1400" b="1" dirty="0"/>
              <a:t>SCIENTIFIC SUPERVISOR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Dr. chem., assistant professor </a:t>
            </a:r>
            <a:r>
              <a:rPr lang="en-US" sz="1400" b="1" dirty="0"/>
              <a:t>Name Surname</a:t>
            </a:r>
          </a:p>
          <a:p>
            <a:pPr algn="r">
              <a:spcBef>
                <a:spcPts val="0"/>
              </a:spcBef>
            </a:pPr>
            <a:r>
              <a:rPr lang="en-US" sz="1400" b="1" dirty="0"/>
              <a:t>PROGRAMME DIRECTOR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Mg. </a:t>
            </a:r>
            <a:r>
              <a:rPr lang="en-US" sz="1400" dirty="0" err="1"/>
              <a:t>oec</a:t>
            </a:r>
            <a:r>
              <a:rPr lang="en-US" sz="1400" dirty="0"/>
              <a:t>. </a:t>
            </a:r>
            <a:r>
              <a:rPr lang="en-US" sz="1400" b="1" dirty="0"/>
              <a:t>Name Surname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6241" y="6137266"/>
            <a:ext cx="1172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E51"/>
                </a:solidFill>
              </a:rPr>
              <a:t>Riga, </a:t>
            </a:r>
            <a:r>
              <a:rPr lang="lv-LV" sz="1400" dirty="0" smtClean="0">
                <a:solidFill>
                  <a:srgbClr val="002E51"/>
                </a:solidFill>
              </a:rPr>
              <a:t>2021</a:t>
            </a:r>
            <a:endParaRPr lang="en-US" sz="1400" dirty="0">
              <a:solidFill>
                <a:srgbClr val="002E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 IN LATVIAN  TITLE IN ENGLISH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Ivars Javaitis</cp:lastModifiedBy>
  <cp:revision>7</cp:revision>
  <dcterms:created xsi:type="dcterms:W3CDTF">2018-07-06T13:10:36Z</dcterms:created>
  <dcterms:modified xsi:type="dcterms:W3CDTF">2021-03-31T05:03:45Z</dcterms:modified>
</cp:coreProperties>
</file>