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229.xml" ContentType="application/vnd.openxmlformats-officedocument.presentationml.slide+xml"/>
  <Override PartName="/ppt/slides/slide276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18.xml" ContentType="application/vnd.openxmlformats-officedocument.presentationml.slide+xml"/>
  <Override PartName="/ppt/slides/slide265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s/slide207.xml" ContentType="application/vnd.openxmlformats-officedocument.presentationml.slide+xml"/>
  <Override PartName="/ppt/slides/slide254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232.xml" ContentType="application/vnd.openxmlformats-officedocument.presentationml.slide+xml"/>
  <Override PartName="/ppt/slides/slide243.xml" ContentType="application/vnd.openxmlformats-officedocument.presentationml.slide+xml"/>
  <Override PartName="/ppt/slides/slide29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69.xml" ContentType="application/vnd.openxmlformats-officedocument.presentationml.slide+xml"/>
  <Override PartName="/ppt/slides/slide221.xml" ContentType="application/vnd.openxmlformats-officedocument.presentationml.slide+xml"/>
  <Override PartName="/ppt/slides/slide308.xml" ContentType="application/vnd.openxmlformats-officedocument.presentationml.slide+xml"/>
  <Override PartName="/ppt/slides/slide319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slides/slide344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slides/slide333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259.xml" ContentType="application/vnd.openxmlformats-officedocument.presentationml.slide+xml"/>
  <Override PartName="/ppt/slides/slide322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s/slide248.xml" ContentType="application/vnd.openxmlformats-officedocument.presentationml.slide+xml"/>
  <Override PartName="/ppt/slides/slide295.xml" ContentType="application/vnd.openxmlformats-officedocument.presentationml.slide+xml"/>
  <Override PartName="/ppt/slides/slide300.xml" ContentType="application/vnd.openxmlformats-officedocument.presentationml.slide+xml"/>
  <Override PartName="/ppt/slides/slide311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55.xml" ContentType="application/vnd.openxmlformats-officedocument.presentationml.slide+xml"/>
  <Override PartName="/ppt/slides/slide237.xml" ContentType="application/vnd.openxmlformats-officedocument.presentationml.slide+xml"/>
  <Override PartName="/ppt/slides/slide284.xml" ContentType="application/vnd.openxmlformats-officedocument.presentationml.slide+xml"/>
  <Override PartName="/ppt/theme/theme2.xml" ContentType="application/vnd.openxmlformats-officedocument.them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215.xml" ContentType="application/vnd.openxmlformats-officedocument.presentationml.slide+xml"/>
  <Override PartName="/ppt/slides/slide226.xml" ContentType="application/vnd.openxmlformats-officedocument.presentationml.slide+xml"/>
  <Override PartName="/ppt/slides/slide262.xml" ContentType="application/vnd.openxmlformats-officedocument.presentationml.slide+xml"/>
  <Override PartName="/ppt/slides/slide273.xml" ContentType="application/vnd.openxmlformats-officedocument.presentationml.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ppt/slides/slide251.xml" ContentType="application/vnd.openxmlformats-officedocument.presentationml.slide+xml"/>
  <Override PartName="/ppt/slides/slide349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8.xml" ContentType="application/vnd.openxmlformats-officedocument.presentationml.slide+xml"/>
  <Override PartName="/ppt/slides/slide240.xml" ContentType="application/vnd.openxmlformats-officedocument.presentationml.slide+xml"/>
  <Override PartName="/ppt/slides/slide327.xml" ContentType="application/vnd.openxmlformats-officedocument.presentationml.slide+xml"/>
  <Override PartName="/ppt/slides/slide338.xml" ContentType="application/vnd.openxmlformats-officedocument.presentationml.slide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s/slide316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slides/slide305.xml" ContentType="application/vnd.openxmlformats-officedocument.presentationml.slide+xml"/>
  <Override PartName="/ppt/slides/slide352.xml" ContentType="application/vnd.openxmlformats-officedocument.presentationml.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slides/slide191.xml" ContentType="application/vnd.openxmlformats-officedocument.presentationml.slide+xml"/>
  <Override PartName="/ppt/slides/slide278.xml" ContentType="application/vnd.openxmlformats-officedocument.presentationml.slide+xml"/>
  <Override PartName="/ppt/slides/slide289.xml" ContentType="application/vnd.openxmlformats-officedocument.presentationml.slide+xml"/>
  <Override PartName="/ppt/slides/slide330.xml" ContentType="application/vnd.openxmlformats-officedocument.presentationml.slide+xml"/>
  <Override PartName="/ppt/slides/slide341.xml" ContentType="application/vnd.openxmlformats-officedocument.presentationml.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80.xml" ContentType="application/vnd.openxmlformats-officedocument.presentationml.slide+xml"/>
  <Override PartName="/ppt/slides/slide267.xml" ContentType="application/vnd.openxmlformats-officedocument.presentationml.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s/slide209.xml" ContentType="application/vnd.openxmlformats-officedocument.presentationml.slide+xml"/>
  <Override PartName="/ppt/slides/slide25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s/slide234.xml" ContentType="application/vnd.openxmlformats-officedocument.presentationml.slide+xml"/>
  <Override PartName="/ppt/slides/slide245.xml" ContentType="application/vnd.openxmlformats-officedocument.presentationml.slide+xml"/>
  <Override PartName="/ppt/slides/slide281.xml" ContentType="application/vnd.openxmlformats-officedocument.presentationml.slide+xml"/>
  <Override PartName="/ppt/slides/slide292.xml" ContentType="application/vnd.openxmlformats-officedocument.presentationml.slide+xml"/>
  <Override PartName="/ppt/slides/slide41.xml" ContentType="application/vnd.openxmlformats-officedocument.presentationml.slide+xml"/>
  <Override PartName="/ppt/slides/slide223.xml" ContentType="application/vnd.openxmlformats-officedocument.presentationml.slide+xml"/>
  <Override PartName="/ppt/slides/slide270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slides/slide346.xml" ContentType="application/vnd.openxmlformats-officedocument.presentationml.slide+xml"/>
  <Override PartName="/ppt/slides/slide138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slides/slide335.xml" ContentType="application/vnd.openxmlformats-officedocument.presentationml.slide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slides/slide174.xml" ContentType="application/vnd.openxmlformats-officedocument.presentationml.slide+xml"/>
  <Override PartName="/ppt/slides/slide324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s/slide163.xml" ContentType="application/vnd.openxmlformats-officedocument.presentationml.slide+xml"/>
  <Override PartName="/ppt/slides/slide297.xml" ContentType="application/vnd.openxmlformats-officedocument.presentationml.slide+xml"/>
  <Override PartName="/ppt/slides/slide302.xml" ContentType="application/vnd.openxmlformats-officedocument.presentationml.slide+xml"/>
  <Override PartName="/ppt/slides/slide313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239.xml" ContentType="application/vnd.openxmlformats-officedocument.presentationml.slide+xml"/>
  <Override PartName="/ppt/slides/slide286.xml" ContentType="application/vnd.openxmlformats-officedocument.presentationml.slide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s/slide130.xml" ContentType="application/vnd.openxmlformats-officedocument.presentationml.slide+xml"/>
  <Override PartName="/ppt/slides/slide217.xml" ContentType="application/vnd.openxmlformats-officedocument.presentationml.slide+xml"/>
  <Override PartName="/ppt/slides/slide228.xml" ContentType="application/vnd.openxmlformats-officedocument.presentationml.slide+xml"/>
  <Override PartName="/ppt/slides/slide264.xml" ContentType="application/vnd.openxmlformats-officedocument.presentationml.slide+xml"/>
  <Override PartName="/ppt/slides/slide275.xml" ContentType="application/vnd.openxmlformats-officedocument.presentationml.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Override PartName="/ppt/slides/slide253.xml" ContentType="application/vnd.openxmlformats-officedocument.presentationml.slide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s/slide242.xml" ContentType="application/vnd.openxmlformats-officedocument.presentationml.slide+xml"/>
  <Override PartName="/ppt/slides/slide329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231.xml" ContentType="application/vnd.openxmlformats-officedocument.presentationml.slide+xml"/>
  <Override PartName="/ppt/slides/slide318.xml" ContentType="application/vnd.openxmlformats-officedocument.presentationml.slide+xml"/>
  <Override PartName="/ppt/slides/slide157.xml" ContentType="application/vnd.openxmlformats-officedocument.presentationml.slide+xml"/>
  <Override PartName="/ppt/slides/slide220.xml" ContentType="application/vnd.openxmlformats-officedocument.presentationml.slide+xml"/>
  <Override PartName="/ppt/slides/slide307.xml" ContentType="application/vnd.openxmlformats-officedocument.presentationml.slide+xml"/>
  <Override PartName="/ppt/slides/slide98.xml" ContentType="application/vnd.openxmlformats-officedocument.presentationml.slide+xml"/>
  <Override PartName="/ppt/slides/slide146.xml" ContentType="application/vnd.openxmlformats-officedocument.presentationml.slide+xml"/>
  <Override PartName="/ppt/slides/slide193.xml" ContentType="application/vnd.openxmlformats-officedocument.presentationml.slide+xml"/>
  <Override PartName="/ppt/slides/slide332.xml" ContentType="application/vnd.openxmlformats-officedocument.presentationml.slide+xml"/>
  <Override PartName="/ppt/slides/slide343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69.xml" ContentType="application/vnd.openxmlformats-officedocument.presentationml.slide+xml"/>
  <Override PartName="/ppt/slides/slide287.xml" ContentType="application/vnd.openxmlformats-officedocument.presentationml.slide+xml"/>
  <Override PartName="/ppt/slides/slide298.xml" ContentType="application/vnd.openxmlformats-officedocument.presentationml.slide+xml"/>
  <Override PartName="/ppt/slides/slide303.xml" ContentType="application/vnd.openxmlformats-officedocument.presentationml.slide+xml"/>
  <Override PartName="/ppt/slides/slide321.xml" ContentType="application/vnd.openxmlformats-officedocument.presentationml.slide+xml"/>
  <Override PartName="/ppt/slides/slide350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258.xml" ContentType="application/vnd.openxmlformats-officedocument.presentationml.slide+xml"/>
  <Override PartName="/ppt/slides/slide31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s/slide236.xml" ContentType="application/vnd.openxmlformats-officedocument.presentationml.slide+xml"/>
  <Override PartName="/ppt/slides/slide247.xml" ContentType="application/vnd.openxmlformats-officedocument.presentationml.slide+xml"/>
  <Override PartName="/ppt/slides/slide283.xml" ContentType="application/vnd.openxmlformats-officedocument.presentationml.slide+xml"/>
  <Override PartName="/ppt/slides/slide29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slides/slide225.xml" ContentType="application/vnd.openxmlformats-officedocument.presentationml.slide+xml"/>
  <Override PartName="/ppt/slides/slide272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Override PartName="/ppt/slides/slide261.xml" ContentType="application/vnd.openxmlformats-officedocument.presentationml.slide+xml"/>
  <Override PartName="/ppt/slides/slide348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250.xml" ContentType="application/vnd.openxmlformats-officedocument.presentationml.slide+xml"/>
  <Override PartName="/ppt/slides/slide337.xml" ContentType="application/vnd.openxmlformats-officedocument.presentationml.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slides/slide326.xml" ContentType="application/vnd.openxmlformats-officedocument.presentationml.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299.xml" ContentType="application/vnd.openxmlformats-officedocument.presentationml.slide+xml"/>
  <Override PartName="/ppt/slides/slide304.xml" ContentType="application/vnd.openxmlformats-officedocument.presentationml.slide+xml"/>
  <Override PartName="/ppt/slides/slide315.xml" ContentType="application/vnd.openxmlformats-officedocument.presentationml.slide+xml"/>
  <Override PartName="/ppt/slides/slide351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slides/slide288.xml" ContentType="application/vnd.openxmlformats-officedocument.presentationml.slide+xml"/>
  <Override PartName="/ppt/slides/slide340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slides/slide27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slides/slide219.xml" ContentType="application/vnd.openxmlformats-officedocument.presentationml.slide+xml"/>
  <Override PartName="/ppt/slides/slide255.xml" ContentType="application/vnd.openxmlformats-officedocument.presentationml.slide+xml"/>
  <Override PartName="/ppt/slides/slide266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s/slide244.xml" ContentType="application/vnd.openxmlformats-officedocument.presentationml.slide+xml"/>
  <Override PartName="/ppt/slides/slide291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51.xml" ContentType="application/vnd.openxmlformats-officedocument.presentationml.slide+xml"/>
  <Override PartName="/ppt/slides/slide233.xml" ContentType="application/vnd.openxmlformats-officedocument.presentationml.slide+xml"/>
  <Override PartName="/ppt/slides/slide280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211.xml" ContentType="application/vnd.openxmlformats-officedocument.presentationml.slide+xml"/>
  <Override PartName="/ppt/slides/slide222.xml" ContentType="application/vnd.openxmlformats-officedocument.presentationml.slide+xml"/>
  <Override PartName="/ppt/slides/slide309.xml" ContentType="application/vnd.openxmlformats-officedocument.presentationml.slide+xml"/>
  <Override PartName="/ppt/slides/slide148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Override PartName="/ppt/slides/slide345.xml" ContentType="application/vnd.openxmlformats-officedocument.presentationml.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323.xml" ContentType="application/vnd.openxmlformats-officedocument.presentationml.slide+xml"/>
  <Override PartName="/ppt/slides/slide334.xml" ContentType="application/vnd.openxmlformats-officedocument.presentationml.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ppt/slides/slide312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s/slide238.xml" ContentType="application/vnd.openxmlformats-officedocument.presentationml.slide+xml"/>
  <Override PartName="/ppt/slides/slide249.xml" ContentType="application/vnd.openxmlformats-officedocument.presentationml.slide+xml"/>
  <Override PartName="/ppt/slides/slide285.xml" ContentType="application/vnd.openxmlformats-officedocument.presentationml.slide+xml"/>
  <Override PartName="/ppt/slides/slide296.xml" ContentType="application/vnd.openxmlformats-officedocument.presentationml.slide+xml"/>
  <Override PartName="/ppt/slides/slide30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slides/slide227.xml" ContentType="application/vnd.openxmlformats-officedocument.presentationml.slide+xml"/>
  <Override PartName="/ppt/slides/slide274.xml" ContentType="application/vnd.openxmlformats-officedocument.presentationml.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s/slide216.xml" ContentType="application/vnd.openxmlformats-officedocument.presentationml.slide+xml"/>
  <Override PartName="/ppt/slides/slide263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241.xml" ContentType="application/vnd.openxmlformats-officedocument.presentationml.slide+xml"/>
  <Override PartName="/ppt/slides/slide252.xml" ContentType="application/vnd.openxmlformats-officedocument.presentationml.slide+xml"/>
  <Override PartName="/ppt/slides/slide339.xml" ContentType="application/vnd.openxmlformats-officedocument.presentationml.slide+xml"/>
  <Override PartName="/ppt/slides/slide12.xml" ContentType="application/vnd.openxmlformats-officedocument.presentationml.slide+xml"/>
  <Override PartName="/ppt/slides/slide178.xml" ContentType="application/vnd.openxmlformats-officedocument.presentationml.slide+xml"/>
  <Override PartName="/ppt/slides/slide230.xml" ContentType="application/vnd.openxmlformats-officedocument.presentationml.slide+xml"/>
  <Override PartName="/ppt/slides/slide328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67.xml" ContentType="application/vnd.openxmlformats-officedocument.presentationml.slide+xml"/>
  <Override PartName="/ppt/slides/slide306.xml" ContentType="application/vnd.openxmlformats-officedocument.presentationml.slide+xml"/>
  <Override PartName="/ppt/slides/slide317.xml" ContentType="application/vnd.openxmlformats-officedocument.presentationml.slide+xml"/>
  <Override PartName="/ppt/slides/slide353.xml" ContentType="application/vnd.openxmlformats-officedocument.presentationml.slide+xml"/>
  <Override PartName="/ppt/slides/slide109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92.xml" ContentType="application/vnd.openxmlformats-officedocument.presentationml.slide+xml"/>
  <Override PartName="/ppt/slides/slide342.xml" ContentType="application/vnd.openxmlformats-officedocument.presentationml.slide+xml"/>
  <Override PartName="/ppt/slides/slide97.xml" ContentType="application/vnd.openxmlformats-officedocument.presentationml.slide+xml"/>
  <Override PartName="/ppt/slides/slide134.xml" ContentType="application/vnd.openxmlformats-officedocument.presentationml.slide+xml"/>
  <Override PartName="/ppt/slides/slide181.xml" ContentType="application/vnd.openxmlformats-officedocument.presentationml.slide+xml"/>
  <Override PartName="/ppt/slides/slide279.xml" ContentType="application/vnd.openxmlformats-officedocument.presentationml.slide+xml"/>
  <Override PartName="/ppt/slides/slide331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23.xml" ContentType="application/vnd.openxmlformats-officedocument.presentationml.slide+xml"/>
  <Override PartName="/ppt/slides/slide170.xml" ContentType="application/vnd.openxmlformats-officedocument.presentationml.slide+xml"/>
  <Override PartName="/ppt/slides/slide257.xml" ContentType="application/vnd.openxmlformats-officedocument.presentationml.slide+xml"/>
  <Override PartName="/ppt/slides/slide268.xml" ContentType="application/vnd.openxmlformats-officedocument.presentationml.slide+xml"/>
  <Override PartName="/ppt/slides/slide320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246.xml" ContentType="application/vnd.openxmlformats-officedocument.presentationml.slide+xml"/>
  <Override PartName="/ppt/slides/slide293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53.xml" ContentType="application/vnd.openxmlformats-officedocument.presentationml.slide+xml"/>
  <Override PartName="/ppt/slides/slide235.xml" ContentType="application/vnd.openxmlformats-officedocument.presentationml.slide+xml"/>
  <Override PartName="/ppt/slides/slide282.xml" ContentType="application/vnd.openxmlformats-officedocument.presentationml.slide+xml"/>
  <Default Extension="jpeg" ContentType="image/jpeg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213.xml" ContentType="application/vnd.openxmlformats-officedocument.presentationml.slide+xml"/>
  <Override PartName="/ppt/slides/slide224.xml" ContentType="application/vnd.openxmlformats-officedocument.presentationml.slide+xml"/>
  <Override PartName="/ppt/slides/slide260.xml" ContentType="application/vnd.openxmlformats-officedocument.presentationml.slide+xml"/>
  <Override PartName="/ppt/slides/slide271.xml" ContentType="application/vnd.openxmlformats-officedocument.presentationml.slide+xml"/>
  <Override PartName="/ppt/slides/slide20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s/slide347.xml" ContentType="application/vnd.openxmlformats-officedocument.presentationml.slide+xml"/>
  <Override PartName="/ppt/slides/slide139.xml" ContentType="application/vnd.openxmlformats-officedocument.presentationml.slide+xml"/>
  <Override PartName="/ppt/slides/slide186.xml" ContentType="application/vnd.openxmlformats-officedocument.presentationml.slide+xml"/>
  <Override PartName="/ppt/slides/slide325.xml" ContentType="application/vnd.openxmlformats-officedocument.presentationml.slide+xml"/>
  <Override PartName="/ppt/slides/slide336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314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55"/>
  </p:notesMasterIdLst>
  <p:sldIdLst>
    <p:sldId id="256" r:id="rId2"/>
    <p:sldId id="1314" r:id="rId3"/>
    <p:sldId id="1315" r:id="rId4"/>
    <p:sldId id="1316" r:id="rId5"/>
    <p:sldId id="1317" r:id="rId6"/>
    <p:sldId id="1318" r:id="rId7"/>
    <p:sldId id="1319" r:id="rId8"/>
    <p:sldId id="1320" r:id="rId9"/>
    <p:sldId id="1321" r:id="rId10"/>
    <p:sldId id="1322" r:id="rId11"/>
    <p:sldId id="1323" r:id="rId12"/>
    <p:sldId id="1324" r:id="rId13"/>
    <p:sldId id="1325" r:id="rId14"/>
    <p:sldId id="1326" r:id="rId15"/>
    <p:sldId id="1327" r:id="rId16"/>
    <p:sldId id="1328" r:id="rId17"/>
    <p:sldId id="1329" r:id="rId18"/>
    <p:sldId id="1330" r:id="rId19"/>
    <p:sldId id="1331" r:id="rId20"/>
    <p:sldId id="1332" r:id="rId21"/>
    <p:sldId id="1333" r:id="rId22"/>
    <p:sldId id="1334" r:id="rId23"/>
    <p:sldId id="1335" r:id="rId24"/>
    <p:sldId id="1336" r:id="rId25"/>
    <p:sldId id="1337" r:id="rId26"/>
    <p:sldId id="1338" r:id="rId27"/>
    <p:sldId id="1339" r:id="rId28"/>
    <p:sldId id="1340" r:id="rId29"/>
    <p:sldId id="1341" r:id="rId30"/>
    <p:sldId id="1342" r:id="rId31"/>
    <p:sldId id="1343" r:id="rId32"/>
    <p:sldId id="1344" r:id="rId33"/>
    <p:sldId id="1345" r:id="rId34"/>
    <p:sldId id="1346" r:id="rId35"/>
    <p:sldId id="1347" r:id="rId36"/>
    <p:sldId id="1348" r:id="rId37"/>
    <p:sldId id="1349" r:id="rId38"/>
    <p:sldId id="1350" r:id="rId39"/>
    <p:sldId id="1351" r:id="rId40"/>
    <p:sldId id="1352" r:id="rId41"/>
    <p:sldId id="1353" r:id="rId42"/>
    <p:sldId id="1354" r:id="rId43"/>
    <p:sldId id="1355" r:id="rId44"/>
    <p:sldId id="1356" r:id="rId45"/>
    <p:sldId id="1357" r:id="rId46"/>
    <p:sldId id="1358" r:id="rId47"/>
    <p:sldId id="1359" r:id="rId48"/>
    <p:sldId id="1360" r:id="rId49"/>
    <p:sldId id="1361" r:id="rId50"/>
    <p:sldId id="1362" r:id="rId51"/>
    <p:sldId id="1363" r:id="rId52"/>
    <p:sldId id="1364" r:id="rId53"/>
    <p:sldId id="1365" r:id="rId54"/>
    <p:sldId id="1366" r:id="rId55"/>
    <p:sldId id="1367" r:id="rId56"/>
    <p:sldId id="1368" r:id="rId57"/>
    <p:sldId id="1369" r:id="rId58"/>
    <p:sldId id="1370" r:id="rId59"/>
    <p:sldId id="1371" r:id="rId60"/>
    <p:sldId id="1372" r:id="rId61"/>
    <p:sldId id="1373" r:id="rId62"/>
    <p:sldId id="1374" r:id="rId63"/>
    <p:sldId id="1375" r:id="rId64"/>
    <p:sldId id="1376" r:id="rId65"/>
    <p:sldId id="1377" r:id="rId66"/>
    <p:sldId id="1378" r:id="rId67"/>
    <p:sldId id="1379" r:id="rId68"/>
    <p:sldId id="1380" r:id="rId69"/>
    <p:sldId id="1381" r:id="rId70"/>
    <p:sldId id="1382" r:id="rId71"/>
    <p:sldId id="1383" r:id="rId72"/>
    <p:sldId id="1384" r:id="rId73"/>
    <p:sldId id="1385" r:id="rId74"/>
    <p:sldId id="1386" r:id="rId75"/>
    <p:sldId id="1387" r:id="rId76"/>
    <p:sldId id="1388" r:id="rId77"/>
    <p:sldId id="1389" r:id="rId78"/>
    <p:sldId id="1390" r:id="rId79"/>
    <p:sldId id="1391" r:id="rId80"/>
    <p:sldId id="1392" r:id="rId81"/>
    <p:sldId id="1393" r:id="rId82"/>
    <p:sldId id="1394" r:id="rId83"/>
    <p:sldId id="1395" r:id="rId84"/>
    <p:sldId id="1396" r:id="rId85"/>
    <p:sldId id="1397" r:id="rId86"/>
    <p:sldId id="1398" r:id="rId87"/>
    <p:sldId id="1399" r:id="rId88"/>
    <p:sldId id="1400" r:id="rId89"/>
    <p:sldId id="1401" r:id="rId90"/>
    <p:sldId id="1402" r:id="rId91"/>
    <p:sldId id="1403" r:id="rId92"/>
    <p:sldId id="1404" r:id="rId93"/>
    <p:sldId id="1405" r:id="rId94"/>
    <p:sldId id="1406" r:id="rId95"/>
    <p:sldId id="1407" r:id="rId96"/>
    <p:sldId id="1408" r:id="rId97"/>
    <p:sldId id="1409" r:id="rId98"/>
    <p:sldId id="1410" r:id="rId99"/>
    <p:sldId id="1411" r:id="rId100"/>
    <p:sldId id="1412" r:id="rId101"/>
    <p:sldId id="1413" r:id="rId102"/>
    <p:sldId id="1414" r:id="rId103"/>
    <p:sldId id="1415" r:id="rId104"/>
    <p:sldId id="1416" r:id="rId105"/>
    <p:sldId id="1417" r:id="rId106"/>
    <p:sldId id="1418" r:id="rId107"/>
    <p:sldId id="1419" r:id="rId108"/>
    <p:sldId id="1420" r:id="rId109"/>
    <p:sldId id="1421" r:id="rId110"/>
    <p:sldId id="1422" r:id="rId111"/>
    <p:sldId id="1423" r:id="rId112"/>
    <p:sldId id="1424" r:id="rId113"/>
    <p:sldId id="1425" r:id="rId114"/>
    <p:sldId id="1426" r:id="rId115"/>
    <p:sldId id="1427" r:id="rId116"/>
    <p:sldId id="1428" r:id="rId117"/>
    <p:sldId id="1429" r:id="rId118"/>
    <p:sldId id="1430" r:id="rId119"/>
    <p:sldId id="1431" r:id="rId120"/>
    <p:sldId id="1432" r:id="rId121"/>
    <p:sldId id="1433" r:id="rId122"/>
    <p:sldId id="1434" r:id="rId123"/>
    <p:sldId id="1435" r:id="rId124"/>
    <p:sldId id="1436" r:id="rId125"/>
    <p:sldId id="1437" r:id="rId126"/>
    <p:sldId id="1438" r:id="rId127"/>
    <p:sldId id="1439" r:id="rId128"/>
    <p:sldId id="1440" r:id="rId129"/>
    <p:sldId id="1441" r:id="rId130"/>
    <p:sldId id="1442" r:id="rId131"/>
    <p:sldId id="1443" r:id="rId132"/>
    <p:sldId id="1444" r:id="rId133"/>
    <p:sldId id="1445" r:id="rId134"/>
    <p:sldId id="1446" r:id="rId135"/>
    <p:sldId id="1447" r:id="rId136"/>
    <p:sldId id="1448" r:id="rId137"/>
    <p:sldId id="1449" r:id="rId138"/>
    <p:sldId id="1450" r:id="rId139"/>
    <p:sldId id="1451" r:id="rId140"/>
    <p:sldId id="1452" r:id="rId141"/>
    <p:sldId id="1453" r:id="rId142"/>
    <p:sldId id="1454" r:id="rId143"/>
    <p:sldId id="1455" r:id="rId144"/>
    <p:sldId id="1456" r:id="rId145"/>
    <p:sldId id="1457" r:id="rId146"/>
    <p:sldId id="1458" r:id="rId147"/>
    <p:sldId id="1459" r:id="rId148"/>
    <p:sldId id="1460" r:id="rId149"/>
    <p:sldId id="1461" r:id="rId150"/>
    <p:sldId id="1462" r:id="rId151"/>
    <p:sldId id="1463" r:id="rId152"/>
    <p:sldId id="1464" r:id="rId153"/>
    <p:sldId id="1465" r:id="rId154"/>
    <p:sldId id="1466" r:id="rId155"/>
    <p:sldId id="1467" r:id="rId156"/>
    <p:sldId id="1468" r:id="rId157"/>
    <p:sldId id="1469" r:id="rId158"/>
    <p:sldId id="1470" r:id="rId159"/>
    <p:sldId id="1471" r:id="rId160"/>
    <p:sldId id="1472" r:id="rId161"/>
    <p:sldId id="1473" r:id="rId162"/>
    <p:sldId id="1474" r:id="rId163"/>
    <p:sldId id="1475" r:id="rId164"/>
    <p:sldId id="1476" r:id="rId165"/>
    <p:sldId id="1477" r:id="rId166"/>
    <p:sldId id="1478" r:id="rId167"/>
    <p:sldId id="1479" r:id="rId168"/>
    <p:sldId id="1480" r:id="rId169"/>
    <p:sldId id="1481" r:id="rId170"/>
    <p:sldId id="1482" r:id="rId171"/>
    <p:sldId id="1483" r:id="rId172"/>
    <p:sldId id="1484" r:id="rId173"/>
    <p:sldId id="1485" r:id="rId174"/>
    <p:sldId id="1486" r:id="rId175"/>
    <p:sldId id="1487" r:id="rId176"/>
    <p:sldId id="1488" r:id="rId177"/>
    <p:sldId id="1489" r:id="rId178"/>
    <p:sldId id="1490" r:id="rId179"/>
    <p:sldId id="1491" r:id="rId180"/>
    <p:sldId id="1492" r:id="rId181"/>
    <p:sldId id="1493" r:id="rId182"/>
    <p:sldId id="1494" r:id="rId183"/>
    <p:sldId id="1495" r:id="rId184"/>
    <p:sldId id="1496" r:id="rId185"/>
    <p:sldId id="1497" r:id="rId186"/>
    <p:sldId id="1498" r:id="rId187"/>
    <p:sldId id="1499" r:id="rId188"/>
    <p:sldId id="1500" r:id="rId189"/>
    <p:sldId id="1501" r:id="rId190"/>
    <p:sldId id="1502" r:id="rId191"/>
    <p:sldId id="1503" r:id="rId192"/>
    <p:sldId id="1504" r:id="rId193"/>
    <p:sldId id="1505" r:id="rId194"/>
    <p:sldId id="1506" r:id="rId195"/>
    <p:sldId id="1507" r:id="rId196"/>
    <p:sldId id="1508" r:id="rId197"/>
    <p:sldId id="1509" r:id="rId198"/>
    <p:sldId id="1510" r:id="rId199"/>
    <p:sldId id="1511" r:id="rId200"/>
    <p:sldId id="1512" r:id="rId201"/>
    <p:sldId id="1513" r:id="rId202"/>
    <p:sldId id="1514" r:id="rId203"/>
    <p:sldId id="1515" r:id="rId204"/>
    <p:sldId id="1516" r:id="rId205"/>
    <p:sldId id="1517" r:id="rId206"/>
    <p:sldId id="1518" r:id="rId207"/>
    <p:sldId id="1519" r:id="rId208"/>
    <p:sldId id="1520" r:id="rId209"/>
    <p:sldId id="1521" r:id="rId210"/>
    <p:sldId id="1522" r:id="rId211"/>
    <p:sldId id="1523" r:id="rId212"/>
    <p:sldId id="1524" r:id="rId213"/>
    <p:sldId id="1525" r:id="rId214"/>
    <p:sldId id="1526" r:id="rId215"/>
    <p:sldId id="1527" r:id="rId216"/>
    <p:sldId id="1528" r:id="rId217"/>
    <p:sldId id="1529" r:id="rId218"/>
    <p:sldId id="1530" r:id="rId219"/>
    <p:sldId id="1531" r:id="rId220"/>
    <p:sldId id="1532" r:id="rId221"/>
    <p:sldId id="1533" r:id="rId222"/>
    <p:sldId id="1534" r:id="rId223"/>
    <p:sldId id="1535" r:id="rId224"/>
    <p:sldId id="1536" r:id="rId225"/>
    <p:sldId id="1537" r:id="rId226"/>
    <p:sldId id="1538" r:id="rId227"/>
    <p:sldId id="1539" r:id="rId228"/>
    <p:sldId id="1540" r:id="rId229"/>
    <p:sldId id="1541" r:id="rId230"/>
    <p:sldId id="1542" r:id="rId231"/>
    <p:sldId id="1543" r:id="rId232"/>
    <p:sldId id="1544" r:id="rId233"/>
    <p:sldId id="1545" r:id="rId234"/>
    <p:sldId id="1546" r:id="rId235"/>
    <p:sldId id="1547" r:id="rId236"/>
    <p:sldId id="1548" r:id="rId237"/>
    <p:sldId id="1549" r:id="rId238"/>
    <p:sldId id="1550" r:id="rId239"/>
    <p:sldId id="1551" r:id="rId240"/>
    <p:sldId id="1552" r:id="rId241"/>
    <p:sldId id="1553" r:id="rId242"/>
    <p:sldId id="1554" r:id="rId243"/>
    <p:sldId id="1555" r:id="rId244"/>
    <p:sldId id="1556" r:id="rId245"/>
    <p:sldId id="1557" r:id="rId246"/>
    <p:sldId id="1558" r:id="rId247"/>
    <p:sldId id="1559" r:id="rId248"/>
    <p:sldId id="1560" r:id="rId249"/>
    <p:sldId id="1561" r:id="rId250"/>
    <p:sldId id="1562" r:id="rId251"/>
    <p:sldId id="1563" r:id="rId252"/>
    <p:sldId id="1564" r:id="rId253"/>
    <p:sldId id="1565" r:id="rId254"/>
    <p:sldId id="1566" r:id="rId255"/>
    <p:sldId id="1567" r:id="rId256"/>
    <p:sldId id="1568" r:id="rId257"/>
    <p:sldId id="1569" r:id="rId258"/>
    <p:sldId id="1570" r:id="rId259"/>
    <p:sldId id="1571" r:id="rId260"/>
    <p:sldId id="1572" r:id="rId261"/>
    <p:sldId id="1573" r:id="rId262"/>
    <p:sldId id="1574" r:id="rId263"/>
    <p:sldId id="1575" r:id="rId264"/>
    <p:sldId id="1576" r:id="rId265"/>
    <p:sldId id="1577" r:id="rId266"/>
    <p:sldId id="1578" r:id="rId267"/>
    <p:sldId id="1579" r:id="rId268"/>
    <p:sldId id="1580" r:id="rId269"/>
    <p:sldId id="1581" r:id="rId270"/>
    <p:sldId id="1582" r:id="rId271"/>
    <p:sldId id="1583" r:id="rId272"/>
    <p:sldId id="1584" r:id="rId273"/>
    <p:sldId id="1585" r:id="rId274"/>
    <p:sldId id="1586" r:id="rId275"/>
    <p:sldId id="1587" r:id="rId276"/>
    <p:sldId id="1588" r:id="rId277"/>
    <p:sldId id="1589" r:id="rId278"/>
    <p:sldId id="1590" r:id="rId279"/>
    <p:sldId id="1591" r:id="rId280"/>
    <p:sldId id="1592" r:id="rId281"/>
    <p:sldId id="1593" r:id="rId282"/>
    <p:sldId id="1594" r:id="rId283"/>
    <p:sldId id="1595" r:id="rId284"/>
    <p:sldId id="1596" r:id="rId285"/>
    <p:sldId id="1597" r:id="rId286"/>
    <p:sldId id="1598" r:id="rId287"/>
    <p:sldId id="1599" r:id="rId288"/>
    <p:sldId id="1600" r:id="rId289"/>
    <p:sldId id="1601" r:id="rId290"/>
    <p:sldId id="1602" r:id="rId291"/>
    <p:sldId id="1603" r:id="rId292"/>
    <p:sldId id="1604" r:id="rId293"/>
    <p:sldId id="1605" r:id="rId294"/>
    <p:sldId id="1606" r:id="rId295"/>
    <p:sldId id="1607" r:id="rId296"/>
    <p:sldId id="1608" r:id="rId297"/>
    <p:sldId id="1609" r:id="rId298"/>
    <p:sldId id="1610" r:id="rId299"/>
    <p:sldId id="1611" r:id="rId300"/>
    <p:sldId id="1612" r:id="rId301"/>
    <p:sldId id="1613" r:id="rId302"/>
    <p:sldId id="1614" r:id="rId303"/>
    <p:sldId id="1615" r:id="rId304"/>
    <p:sldId id="1616" r:id="rId305"/>
    <p:sldId id="1617" r:id="rId306"/>
    <p:sldId id="1618" r:id="rId307"/>
    <p:sldId id="1619" r:id="rId308"/>
    <p:sldId id="1620" r:id="rId309"/>
    <p:sldId id="1621" r:id="rId310"/>
    <p:sldId id="1622" r:id="rId311"/>
    <p:sldId id="1623" r:id="rId312"/>
    <p:sldId id="1624" r:id="rId313"/>
    <p:sldId id="1625" r:id="rId314"/>
    <p:sldId id="1626" r:id="rId315"/>
    <p:sldId id="1627" r:id="rId316"/>
    <p:sldId id="1628" r:id="rId317"/>
    <p:sldId id="1629" r:id="rId318"/>
    <p:sldId id="1630" r:id="rId319"/>
    <p:sldId id="1631" r:id="rId320"/>
    <p:sldId id="1632" r:id="rId321"/>
    <p:sldId id="1633" r:id="rId322"/>
    <p:sldId id="1634" r:id="rId323"/>
    <p:sldId id="1635" r:id="rId324"/>
    <p:sldId id="1636" r:id="rId325"/>
    <p:sldId id="1637" r:id="rId326"/>
    <p:sldId id="1638" r:id="rId327"/>
    <p:sldId id="1639" r:id="rId328"/>
    <p:sldId id="1640" r:id="rId329"/>
    <p:sldId id="1641" r:id="rId330"/>
    <p:sldId id="1642" r:id="rId331"/>
    <p:sldId id="1643" r:id="rId332"/>
    <p:sldId id="1644" r:id="rId333"/>
    <p:sldId id="1645" r:id="rId334"/>
    <p:sldId id="1646" r:id="rId335"/>
    <p:sldId id="1647" r:id="rId336"/>
    <p:sldId id="1648" r:id="rId337"/>
    <p:sldId id="1649" r:id="rId338"/>
    <p:sldId id="1650" r:id="rId339"/>
    <p:sldId id="1651" r:id="rId340"/>
    <p:sldId id="1652" r:id="rId341"/>
    <p:sldId id="1653" r:id="rId342"/>
    <p:sldId id="1654" r:id="rId343"/>
    <p:sldId id="1655" r:id="rId344"/>
    <p:sldId id="1656" r:id="rId345"/>
    <p:sldId id="1657" r:id="rId346"/>
    <p:sldId id="1658" r:id="rId347"/>
    <p:sldId id="1659" r:id="rId348"/>
    <p:sldId id="1660" r:id="rId349"/>
    <p:sldId id="1661" r:id="rId350"/>
    <p:sldId id="1662" r:id="rId351"/>
    <p:sldId id="1663" r:id="rId352"/>
    <p:sldId id="1664" r:id="rId353"/>
    <p:sldId id="1665" r:id="rId354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303" Type="http://schemas.openxmlformats.org/officeDocument/2006/relationships/slide" Target="slides/slide302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345" Type="http://schemas.openxmlformats.org/officeDocument/2006/relationships/slide" Target="slides/slide344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68" Type="http://schemas.openxmlformats.org/officeDocument/2006/relationships/slide" Target="slides/slide267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35" Type="http://schemas.openxmlformats.org/officeDocument/2006/relationships/slide" Target="slides/slide334.xml"/><Relationship Id="rId356" Type="http://schemas.openxmlformats.org/officeDocument/2006/relationships/presProps" Target="presProps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79" Type="http://schemas.openxmlformats.org/officeDocument/2006/relationships/slide" Target="slides/slide278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25" Type="http://schemas.openxmlformats.org/officeDocument/2006/relationships/slide" Target="slides/slide324.xml"/><Relationship Id="rId346" Type="http://schemas.openxmlformats.org/officeDocument/2006/relationships/slide" Target="slides/slide345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15" Type="http://schemas.openxmlformats.org/officeDocument/2006/relationships/slide" Target="slides/slide314.xml"/><Relationship Id="rId336" Type="http://schemas.openxmlformats.org/officeDocument/2006/relationships/slide" Target="slides/slide335.xml"/><Relationship Id="rId357" Type="http://schemas.openxmlformats.org/officeDocument/2006/relationships/viewProps" Target="viewProps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26" Type="http://schemas.openxmlformats.org/officeDocument/2006/relationships/slide" Target="slides/slide325.xml"/><Relationship Id="rId347" Type="http://schemas.openxmlformats.org/officeDocument/2006/relationships/slide" Target="slides/slide346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16" Type="http://schemas.openxmlformats.org/officeDocument/2006/relationships/slide" Target="slides/slide315.xml"/><Relationship Id="rId337" Type="http://schemas.openxmlformats.org/officeDocument/2006/relationships/slide" Target="slides/slide336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358" Type="http://schemas.openxmlformats.org/officeDocument/2006/relationships/theme" Target="theme/theme1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348" Type="http://schemas.openxmlformats.org/officeDocument/2006/relationships/slide" Target="slides/slide347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17" Type="http://schemas.openxmlformats.org/officeDocument/2006/relationships/slide" Target="slides/slide316.xml"/><Relationship Id="rId338" Type="http://schemas.openxmlformats.org/officeDocument/2006/relationships/slide" Target="slides/slide337.xml"/><Relationship Id="rId359" Type="http://schemas.openxmlformats.org/officeDocument/2006/relationships/tableStyles" Target="tableStyles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28" Type="http://schemas.openxmlformats.org/officeDocument/2006/relationships/slide" Target="slides/slide327.xml"/><Relationship Id="rId349" Type="http://schemas.openxmlformats.org/officeDocument/2006/relationships/slide" Target="slides/slide348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313" Type="http://schemas.openxmlformats.org/officeDocument/2006/relationships/slide" Target="slides/slide312.xml"/><Relationship Id="rId318" Type="http://schemas.openxmlformats.org/officeDocument/2006/relationships/slide" Target="slides/slide317.xml"/><Relationship Id="rId339" Type="http://schemas.openxmlformats.org/officeDocument/2006/relationships/slide" Target="slides/slide33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334" Type="http://schemas.openxmlformats.org/officeDocument/2006/relationships/slide" Target="slides/slide333.xml"/><Relationship Id="rId350" Type="http://schemas.openxmlformats.org/officeDocument/2006/relationships/slide" Target="slides/slide349.xml"/><Relationship Id="rId35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329" Type="http://schemas.openxmlformats.org/officeDocument/2006/relationships/slide" Target="slides/slide328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19" Type="http://schemas.openxmlformats.org/officeDocument/2006/relationships/slide" Target="slides/slide318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330" Type="http://schemas.openxmlformats.org/officeDocument/2006/relationships/slide" Target="slides/slide329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320" Type="http://schemas.openxmlformats.org/officeDocument/2006/relationships/slide" Target="slides/slide319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341" Type="http://schemas.openxmlformats.org/officeDocument/2006/relationships/slide" Target="slides/slide340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331" Type="http://schemas.openxmlformats.org/officeDocument/2006/relationships/slide" Target="slides/slide330.xml"/><Relationship Id="rId352" Type="http://schemas.openxmlformats.org/officeDocument/2006/relationships/slide" Target="slides/slide351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42" Type="http://schemas.openxmlformats.org/officeDocument/2006/relationships/slide" Target="slides/slide341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32" Type="http://schemas.openxmlformats.org/officeDocument/2006/relationships/slide" Target="slides/slide331.xml"/><Relationship Id="rId353" Type="http://schemas.openxmlformats.org/officeDocument/2006/relationships/slide" Target="slides/slide352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343" Type="http://schemas.openxmlformats.org/officeDocument/2006/relationships/slide" Target="slides/slide342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333" Type="http://schemas.openxmlformats.org/officeDocument/2006/relationships/slide" Target="slides/slide332.xml"/><Relationship Id="rId354" Type="http://schemas.openxmlformats.org/officeDocument/2006/relationships/slide" Target="slides/slide353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344" Type="http://schemas.openxmlformats.org/officeDocument/2006/relationships/slide" Target="slides/slide34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A69B97-F313-4BB9-90CF-54EBD7A568E3}" type="datetimeFigureOut">
              <a:rPr lang="en-US" smtClean="0"/>
              <a:pPr/>
              <a:t>10/20/2013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D874C4-277C-4D72-8C7B-5E32849BD44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38228-9819-411D-A8FC-3910052B5B7A}" type="datetime1">
              <a:rPr lang="en-US" smtClean="0"/>
              <a:pPr/>
              <a:t>10/20/2013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0A43D-3475-41F4-8404-5F68A1B4F7E1}" type="datetime1">
              <a:rPr lang="en-US" smtClean="0"/>
              <a:pPr/>
              <a:t>10/20/2013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2AB49-30B8-4998-AFD8-9E7D266E2357}" type="datetime1">
              <a:rPr lang="en-US" smtClean="0"/>
              <a:pPr/>
              <a:t>10/20/2013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085CD-A8F4-4CF6-BFE9-10B63EF5A786}" type="datetime1">
              <a:rPr lang="en-US" smtClean="0"/>
              <a:pPr/>
              <a:t>10/20/2013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0407A-B5E4-428E-B376-5E60326BC0E2}" type="datetime1">
              <a:rPr lang="en-US" smtClean="0"/>
              <a:pPr/>
              <a:t>10/20/2013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C8412-6318-4B76-A679-629343369BBE}" type="datetime1">
              <a:rPr lang="en-US" smtClean="0"/>
              <a:pPr/>
              <a:t>10/20/2013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8FE48-677F-4901-A0F2-799E07E77F5D}" type="datetime1">
              <a:rPr lang="en-US" smtClean="0"/>
              <a:pPr/>
              <a:t>10/20/2013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E63C4-7EB4-44F3-9D5C-5408F59CACC2}" type="datetime1">
              <a:rPr lang="en-US" smtClean="0"/>
              <a:pPr/>
              <a:t>10/20/2013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E0875-FE5B-47B6-8134-523F9B1A52BE}" type="datetime1">
              <a:rPr lang="en-US" smtClean="0"/>
              <a:pPr/>
              <a:t>10/20/2013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F75CF-8099-4E8B-B39A-CED443216491}" type="datetime1">
              <a:rPr lang="en-US" smtClean="0"/>
              <a:pPr/>
              <a:t>10/20/2013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9C0F6-AFC8-4EBA-9A1E-57AAA103E046}" type="datetime1">
              <a:rPr lang="en-US" smtClean="0"/>
              <a:pPr/>
              <a:t>10/20/2013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0363B01-0680-48F0-8677-EE041EBADA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F016B86-D548-434B-BBF7-2805DCAA77D0}" type="datetime1">
              <a:rPr lang="en-US" smtClean="0"/>
              <a:pPr/>
              <a:t>10/20/2013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0363B01-0680-48F0-8677-EE041EBADA9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7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7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7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7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7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7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7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7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7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7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7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7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jpeg"/><Relationship Id="rId1" Type="http://schemas.openxmlformats.org/officeDocument/2006/relationships/slideLayout" Target="../slideLayouts/slideLayout7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7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7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7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jpeg"/><Relationship Id="rId1" Type="http://schemas.openxmlformats.org/officeDocument/2006/relationships/slideLayout" Target="../slideLayouts/slideLayout7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jpeg"/><Relationship Id="rId1" Type="http://schemas.openxmlformats.org/officeDocument/2006/relationships/slideLayout" Target="../slideLayouts/slideLayout7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jpeg"/><Relationship Id="rId1" Type="http://schemas.openxmlformats.org/officeDocument/2006/relationships/slideLayout" Target="../slideLayouts/slideLayout7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jpeg"/><Relationship Id="rId1" Type="http://schemas.openxmlformats.org/officeDocument/2006/relationships/slideLayout" Target="../slideLayouts/slideLayout7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jpeg"/><Relationship Id="rId1" Type="http://schemas.openxmlformats.org/officeDocument/2006/relationships/slideLayout" Target="../slideLayouts/slideLayout7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jpeg"/><Relationship Id="rId1" Type="http://schemas.openxmlformats.org/officeDocument/2006/relationships/slideLayout" Target="../slideLayouts/slideLayout7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7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jpeg"/><Relationship Id="rId1" Type="http://schemas.openxmlformats.org/officeDocument/2006/relationships/slideLayout" Target="../slideLayouts/slideLayout7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jpeg"/><Relationship Id="rId1" Type="http://schemas.openxmlformats.org/officeDocument/2006/relationships/slideLayout" Target="../slideLayouts/slideLayout7.xml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jpeg"/><Relationship Id="rId1" Type="http://schemas.openxmlformats.org/officeDocument/2006/relationships/slideLayout" Target="../slideLayouts/slideLayout7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jpeg"/><Relationship Id="rId1" Type="http://schemas.openxmlformats.org/officeDocument/2006/relationships/slideLayout" Target="../slideLayouts/slideLayout7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jpeg"/><Relationship Id="rId1" Type="http://schemas.openxmlformats.org/officeDocument/2006/relationships/slideLayout" Target="../slideLayouts/slideLayout7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jpeg"/><Relationship Id="rId1" Type="http://schemas.openxmlformats.org/officeDocument/2006/relationships/slideLayout" Target="../slideLayouts/slideLayout7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jpeg"/><Relationship Id="rId1" Type="http://schemas.openxmlformats.org/officeDocument/2006/relationships/slideLayout" Target="../slideLayouts/slideLayout7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jpeg"/><Relationship Id="rId1" Type="http://schemas.openxmlformats.org/officeDocument/2006/relationships/slideLayout" Target="../slideLayouts/slideLayout7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jpeg"/><Relationship Id="rId1" Type="http://schemas.openxmlformats.org/officeDocument/2006/relationships/slideLayout" Target="../slideLayouts/slideLayout7.xml"/></Relationships>
</file>

<file path=ppt/slides/_rels/slide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jpeg"/><Relationship Id="rId1" Type="http://schemas.openxmlformats.org/officeDocument/2006/relationships/slideLayout" Target="../slideLayouts/slideLayout7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jpeg"/><Relationship Id="rId1" Type="http://schemas.openxmlformats.org/officeDocument/2006/relationships/slideLayout" Target="../slideLayouts/slideLayout7.xml"/></Relationships>
</file>

<file path=ppt/slides/_rels/slide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2.jpeg"/><Relationship Id="rId1" Type="http://schemas.openxmlformats.org/officeDocument/2006/relationships/slideLayout" Target="../slideLayouts/slideLayout7.xml"/></Relationships>
</file>

<file path=ppt/slides/_rels/slide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4.jpeg"/><Relationship Id="rId1" Type="http://schemas.openxmlformats.org/officeDocument/2006/relationships/slideLayout" Target="../slideLayouts/slideLayout7.xml"/></Relationships>
</file>

<file path=ppt/slides/_rels/slide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5.jpeg"/><Relationship Id="rId1" Type="http://schemas.openxmlformats.org/officeDocument/2006/relationships/slideLayout" Target="../slideLayouts/slideLayout7.xml"/></Relationships>
</file>

<file path=ppt/slides/_rels/slide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jpeg"/><Relationship Id="rId1" Type="http://schemas.openxmlformats.org/officeDocument/2006/relationships/slideLayout" Target="../slideLayouts/slideLayout7.xml"/></Relationships>
</file>

<file path=ppt/slides/_rels/slide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7.jpeg"/><Relationship Id="rId1" Type="http://schemas.openxmlformats.org/officeDocument/2006/relationships/slideLayout" Target="../slideLayouts/slideLayout7.xml"/></Relationships>
</file>

<file path=ppt/slides/_rels/slide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8.jpeg"/><Relationship Id="rId1" Type="http://schemas.openxmlformats.org/officeDocument/2006/relationships/slideLayout" Target="../slideLayouts/slideLayout7.xml"/></Relationships>
</file>

<file path=ppt/slides/_rels/slide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9.jpeg"/><Relationship Id="rId1" Type="http://schemas.openxmlformats.org/officeDocument/2006/relationships/slideLayout" Target="../slideLayouts/slideLayout7.xml"/></Relationships>
</file>

<file path=ppt/slides/_rels/slide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jpeg"/><Relationship Id="rId1" Type="http://schemas.openxmlformats.org/officeDocument/2006/relationships/slideLayout" Target="../slideLayouts/slideLayout7.xml"/></Relationships>
</file>

<file path=ppt/slides/_rels/slide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.jpeg"/><Relationship Id="rId1" Type="http://schemas.openxmlformats.org/officeDocument/2006/relationships/slideLayout" Target="../slideLayouts/slideLayout7.xml"/></Relationships>
</file>

<file path=ppt/slides/_rels/slide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2.jpeg"/><Relationship Id="rId1" Type="http://schemas.openxmlformats.org/officeDocument/2006/relationships/slideLayout" Target="../slideLayouts/slideLayout7.xml"/></Relationships>
</file>

<file path=ppt/slides/_rels/slide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4.jpeg"/><Relationship Id="rId1" Type="http://schemas.openxmlformats.org/officeDocument/2006/relationships/slideLayout" Target="../slideLayouts/slideLayout7.xml"/></Relationships>
</file>

<file path=ppt/slides/_rels/slide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5.jpeg"/><Relationship Id="rId1" Type="http://schemas.openxmlformats.org/officeDocument/2006/relationships/slideLayout" Target="../slideLayouts/slideLayout7.xml"/></Relationships>
</file>

<file path=ppt/slides/_rels/slide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6.jpeg"/><Relationship Id="rId1" Type="http://schemas.openxmlformats.org/officeDocument/2006/relationships/slideLayout" Target="../slideLayouts/slideLayout7.xml"/></Relationships>
</file>

<file path=ppt/slides/_rels/slide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7.jpeg"/><Relationship Id="rId1" Type="http://schemas.openxmlformats.org/officeDocument/2006/relationships/slideLayout" Target="../slideLayouts/slideLayout7.xml"/></Relationships>
</file>

<file path=ppt/slides/_rels/slide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8.jpeg"/><Relationship Id="rId1" Type="http://schemas.openxmlformats.org/officeDocument/2006/relationships/slideLayout" Target="../slideLayouts/slideLayout7.xml"/></Relationships>
</file>

<file path=ppt/slides/_rels/slide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9.jpeg"/><Relationship Id="rId1" Type="http://schemas.openxmlformats.org/officeDocument/2006/relationships/slideLayout" Target="../slideLayouts/slideLayout7.xml"/></Relationships>
</file>

<file path=ppt/slides/_rels/slide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jpeg"/><Relationship Id="rId1" Type="http://schemas.openxmlformats.org/officeDocument/2006/relationships/slideLayout" Target="../slideLayouts/slideLayout7.xml"/></Relationships>
</file>

<file path=ppt/slides/_rels/slide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1.jpeg"/><Relationship Id="rId1" Type="http://schemas.openxmlformats.org/officeDocument/2006/relationships/slideLayout" Target="../slideLayouts/slideLayout7.xml"/></Relationships>
</file>

<file path=ppt/slides/_rels/slide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8.jpeg"/><Relationship Id="rId1" Type="http://schemas.openxmlformats.org/officeDocument/2006/relationships/slideLayout" Target="../slideLayouts/slideLayout7.xml"/></Relationships>
</file>

<file path=ppt/slides/_rels/slide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3.jpeg"/><Relationship Id="rId1" Type="http://schemas.openxmlformats.org/officeDocument/2006/relationships/slideLayout" Target="../slideLayouts/slideLayout7.xml"/></Relationships>
</file>

<file path=ppt/slides/_rels/slide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4.jpeg"/><Relationship Id="rId1" Type="http://schemas.openxmlformats.org/officeDocument/2006/relationships/slideLayout" Target="../slideLayouts/slideLayout7.xml"/></Relationships>
</file>

<file path=ppt/slides/_rels/slide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5.jpeg"/><Relationship Id="rId1" Type="http://schemas.openxmlformats.org/officeDocument/2006/relationships/slideLayout" Target="../slideLayouts/slideLayout7.xml"/></Relationships>
</file>

<file path=ppt/slides/_rels/slide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6.jpeg"/><Relationship Id="rId1" Type="http://schemas.openxmlformats.org/officeDocument/2006/relationships/slideLayout" Target="../slideLayouts/slideLayout7.xml"/></Relationships>
</file>

<file path=ppt/slides/_rels/slide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7.jpeg"/><Relationship Id="rId1" Type="http://schemas.openxmlformats.org/officeDocument/2006/relationships/slideLayout" Target="../slideLayouts/slideLayout7.xml"/></Relationships>
</file>

<file path=ppt/slides/_rels/slide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8.jpeg"/><Relationship Id="rId1" Type="http://schemas.openxmlformats.org/officeDocument/2006/relationships/slideLayout" Target="../slideLayouts/slideLayout7.xml"/></Relationships>
</file>

<file path=ppt/slides/_rels/slide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9.jpeg"/><Relationship Id="rId1" Type="http://schemas.openxmlformats.org/officeDocument/2006/relationships/slideLayout" Target="../slideLayouts/slideLayout7.xml"/></Relationships>
</file>

<file path=ppt/slides/_rels/slide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jpeg"/><Relationship Id="rId1" Type="http://schemas.openxmlformats.org/officeDocument/2006/relationships/slideLayout" Target="../slideLayouts/slideLayout7.xml"/></Relationships>
</file>

<file path=ppt/slides/_rels/slide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1.jpeg"/><Relationship Id="rId1" Type="http://schemas.openxmlformats.org/officeDocument/2006/relationships/slideLayout" Target="../slideLayouts/slideLayout7.xml"/></Relationships>
</file>

<file path=ppt/slides/_rels/slide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3.jpeg"/><Relationship Id="rId1" Type="http://schemas.openxmlformats.org/officeDocument/2006/relationships/slideLayout" Target="../slideLayouts/slideLayout7.xml"/></Relationships>
</file>

<file path=ppt/slides/_rels/slide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4.jpeg"/><Relationship Id="rId1" Type="http://schemas.openxmlformats.org/officeDocument/2006/relationships/slideLayout" Target="../slideLayouts/slideLayout7.xml"/></Relationships>
</file>

<file path=ppt/slides/_rels/slide3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5.jpeg"/><Relationship Id="rId1" Type="http://schemas.openxmlformats.org/officeDocument/2006/relationships/slideLayout" Target="../slideLayouts/slideLayout7.xml"/></Relationships>
</file>

<file path=ppt/slides/_rels/slide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6.jpeg"/><Relationship Id="rId1" Type="http://schemas.openxmlformats.org/officeDocument/2006/relationships/slideLayout" Target="../slideLayouts/slideLayout7.xml"/></Relationships>
</file>

<file path=ppt/slides/_rels/slide3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7.jpeg"/><Relationship Id="rId1" Type="http://schemas.openxmlformats.org/officeDocument/2006/relationships/slideLayout" Target="../slideLayouts/slideLayout7.xml"/></Relationships>
</file>

<file path=ppt/slides/_rels/slide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8.jpeg"/><Relationship Id="rId1" Type="http://schemas.openxmlformats.org/officeDocument/2006/relationships/slideLayout" Target="../slideLayouts/slideLayout7.xml"/></Relationships>
</file>

<file path=ppt/slides/_rels/slide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9.jpeg"/><Relationship Id="rId1" Type="http://schemas.openxmlformats.org/officeDocument/2006/relationships/slideLayout" Target="../slideLayouts/slideLayout7.xml"/></Relationships>
</file>

<file path=ppt/slides/_rels/slide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jpeg"/><Relationship Id="rId1" Type="http://schemas.openxmlformats.org/officeDocument/2006/relationships/slideLayout" Target="../slideLayouts/slideLayout7.xml"/></Relationships>
</file>

<file path=ppt/slides/_rels/slide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1.jpeg"/><Relationship Id="rId1" Type="http://schemas.openxmlformats.org/officeDocument/2006/relationships/slideLayout" Target="../slideLayouts/slideLayout7.xml"/></Relationships>
</file>

<file path=ppt/slides/_rels/slide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3.jpeg"/><Relationship Id="rId1" Type="http://schemas.openxmlformats.org/officeDocument/2006/relationships/slideLayout" Target="../slideLayouts/slideLayout7.xml"/></Relationships>
</file>

<file path=ppt/slides/_rels/slide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4.jpeg"/><Relationship Id="rId1" Type="http://schemas.openxmlformats.org/officeDocument/2006/relationships/slideLayout" Target="../slideLayouts/slideLayout7.xml"/></Relationships>
</file>

<file path=ppt/slides/_rels/slide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5.jpeg"/><Relationship Id="rId1" Type="http://schemas.openxmlformats.org/officeDocument/2006/relationships/slideLayout" Target="../slideLayouts/slideLayout7.xml"/></Relationships>
</file>

<file path=ppt/slides/_rels/slide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6.jpeg"/><Relationship Id="rId1" Type="http://schemas.openxmlformats.org/officeDocument/2006/relationships/slideLayout" Target="../slideLayouts/slideLayout7.xml"/></Relationships>
</file>

<file path=ppt/slides/_rels/slide3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7.jpeg"/><Relationship Id="rId1" Type="http://schemas.openxmlformats.org/officeDocument/2006/relationships/slideLayout" Target="../slideLayouts/slideLayout7.xml"/></Relationships>
</file>

<file path=ppt/slides/_rels/slide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8.jpeg"/><Relationship Id="rId1" Type="http://schemas.openxmlformats.org/officeDocument/2006/relationships/slideLayout" Target="../slideLayouts/slideLayout7.xml"/></Relationships>
</file>

<file path=ppt/slides/_rels/slide3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9.jpeg"/><Relationship Id="rId1" Type="http://schemas.openxmlformats.org/officeDocument/2006/relationships/slideLayout" Target="../slideLayouts/slideLayout7.xml"/></Relationships>
</file>

<file path=ppt/slides/_rels/slide3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0.jpeg"/><Relationship Id="rId1" Type="http://schemas.openxmlformats.org/officeDocument/2006/relationships/slideLayout" Target="../slideLayouts/slideLayout7.xml"/></Relationships>
</file>

<file path=ppt/slides/_rels/slide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1.jpeg"/><Relationship Id="rId1" Type="http://schemas.openxmlformats.org/officeDocument/2006/relationships/slideLayout" Target="../slideLayouts/slideLayout7.xml"/></Relationships>
</file>

<file path=ppt/slides/_rels/slide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3.jpeg"/><Relationship Id="rId1" Type="http://schemas.openxmlformats.org/officeDocument/2006/relationships/slideLayout" Target="../slideLayouts/slideLayout7.xml"/></Relationships>
</file>

<file path=ppt/slides/_rels/slide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4.jpeg"/><Relationship Id="rId1" Type="http://schemas.openxmlformats.org/officeDocument/2006/relationships/slideLayout" Target="../slideLayouts/slideLayout7.xml"/></Relationships>
</file>

<file path=ppt/slides/_rels/slide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5.jpeg"/><Relationship Id="rId1" Type="http://schemas.openxmlformats.org/officeDocument/2006/relationships/slideLayout" Target="../slideLayouts/slideLayout7.xml"/></Relationships>
</file>

<file path=ppt/slides/_rels/slide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/>
              <a:t>Instrukcija </a:t>
            </a:r>
            <a:r>
              <a:rPr lang="lv-LV" dirty="0" err="1" smtClean="0"/>
              <a:t>Webropolsurveys</a:t>
            </a:r>
            <a:r>
              <a:rPr lang="lv-LV" dirty="0" smtClean="0"/>
              <a:t> lietošanai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lv-LV" dirty="0" smtClean="0"/>
              <a:t>18.10.2013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3" name="Picture 2" descr="3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100</a:t>
            </a:fld>
            <a:endParaRPr lang="en-US"/>
          </a:p>
        </p:txBody>
      </p:sp>
      <p:pic>
        <p:nvPicPr>
          <p:cNvPr id="3" name="Picture 2" descr="4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101</a:t>
            </a:fld>
            <a:endParaRPr lang="en-US"/>
          </a:p>
        </p:txBody>
      </p:sp>
      <p:pic>
        <p:nvPicPr>
          <p:cNvPr id="3" name="Picture 2" descr="4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102</a:t>
            </a:fld>
            <a:endParaRPr lang="en-US"/>
          </a:p>
        </p:txBody>
      </p:sp>
      <p:pic>
        <p:nvPicPr>
          <p:cNvPr id="3" name="Picture 2" descr="45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103</a:t>
            </a:fld>
            <a:endParaRPr lang="en-US"/>
          </a:p>
        </p:txBody>
      </p:sp>
      <p:pic>
        <p:nvPicPr>
          <p:cNvPr id="3" name="Picture 2" descr="4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104</a:t>
            </a:fld>
            <a:endParaRPr lang="en-US"/>
          </a:p>
        </p:txBody>
      </p:sp>
      <p:pic>
        <p:nvPicPr>
          <p:cNvPr id="3" name="Picture 2" descr="46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105</a:t>
            </a:fld>
            <a:endParaRPr lang="en-US"/>
          </a:p>
        </p:txBody>
      </p:sp>
      <p:pic>
        <p:nvPicPr>
          <p:cNvPr id="3" name="Picture 2" descr="46.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106</a:t>
            </a:fld>
            <a:endParaRPr lang="en-US"/>
          </a:p>
        </p:txBody>
      </p:sp>
      <p:pic>
        <p:nvPicPr>
          <p:cNvPr id="3" name="Picture 2" descr="4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107</a:t>
            </a:fld>
            <a:endParaRPr lang="en-US"/>
          </a:p>
        </p:txBody>
      </p:sp>
      <p:pic>
        <p:nvPicPr>
          <p:cNvPr id="3" name="Picture 2" descr="47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108</a:t>
            </a:fld>
            <a:endParaRPr lang="en-US"/>
          </a:p>
        </p:txBody>
      </p:sp>
      <p:pic>
        <p:nvPicPr>
          <p:cNvPr id="3" name="Picture 2" descr="4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109</a:t>
            </a:fld>
            <a:endParaRPr lang="en-US"/>
          </a:p>
        </p:txBody>
      </p:sp>
      <p:pic>
        <p:nvPicPr>
          <p:cNvPr id="3" name="Picture 2" descr="4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" name="Picture 2" descr="3.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110</a:t>
            </a:fld>
            <a:endParaRPr lang="en-US"/>
          </a:p>
        </p:txBody>
      </p:sp>
      <p:pic>
        <p:nvPicPr>
          <p:cNvPr id="3" name="Picture 2" descr="49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111</a:t>
            </a:fld>
            <a:endParaRPr lang="en-US"/>
          </a:p>
        </p:txBody>
      </p:sp>
      <p:pic>
        <p:nvPicPr>
          <p:cNvPr id="3" name="Picture 2" descr="49.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112</a:t>
            </a:fld>
            <a:endParaRPr lang="en-US"/>
          </a:p>
        </p:txBody>
      </p:sp>
      <p:pic>
        <p:nvPicPr>
          <p:cNvPr id="3" name="Picture 2" descr="5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113</a:t>
            </a:fld>
            <a:endParaRPr lang="en-US"/>
          </a:p>
        </p:txBody>
      </p:sp>
      <p:pic>
        <p:nvPicPr>
          <p:cNvPr id="3" name="Picture 2" descr="5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114</a:t>
            </a:fld>
            <a:endParaRPr lang="en-US"/>
          </a:p>
        </p:txBody>
      </p:sp>
      <p:pic>
        <p:nvPicPr>
          <p:cNvPr id="3" name="Picture 2" descr="51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115</a:t>
            </a:fld>
            <a:endParaRPr lang="en-US"/>
          </a:p>
        </p:txBody>
      </p:sp>
      <p:pic>
        <p:nvPicPr>
          <p:cNvPr id="3" name="Picture 2" descr="51.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116</a:t>
            </a:fld>
            <a:endParaRPr lang="en-US"/>
          </a:p>
        </p:txBody>
      </p:sp>
      <p:pic>
        <p:nvPicPr>
          <p:cNvPr id="3" name="Picture 2" descr="51.m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117</a:t>
            </a:fld>
            <a:endParaRPr lang="en-US"/>
          </a:p>
        </p:txBody>
      </p:sp>
      <p:pic>
        <p:nvPicPr>
          <p:cNvPr id="3" name="Picture 2" descr="51.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118</a:t>
            </a:fld>
            <a:endParaRPr lang="en-US"/>
          </a:p>
        </p:txBody>
      </p:sp>
      <p:pic>
        <p:nvPicPr>
          <p:cNvPr id="3" name="Picture 2" descr="51.o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119</a:t>
            </a:fld>
            <a:endParaRPr lang="en-US"/>
          </a:p>
        </p:txBody>
      </p:sp>
      <p:pic>
        <p:nvPicPr>
          <p:cNvPr id="3" name="Picture 2" descr="5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3" name="Picture 2" descr="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120</a:t>
            </a:fld>
            <a:endParaRPr lang="en-US"/>
          </a:p>
        </p:txBody>
      </p:sp>
      <p:pic>
        <p:nvPicPr>
          <p:cNvPr id="3" name="Picture 2" descr="5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121</a:t>
            </a:fld>
            <a:endParaRPr lang="en-US"/>
          </a:p>
        </p:txBody>
      </p:sp>
      <p:pic>
        <p:nvPicPr>
          <p:cNvPr id="3" name="Picture 2" descr="53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122</a:t>
            </a:fld>
            <a:endParaRPr lang="en-US"/>
          </a:p>
        </p:txBody>
      </p:sp>
      <p:pic>
        <p:nvPicPr>
          <p:cNvPr id="3" name="Picture 2" descr="53.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123</a:t>
            </a:fld>
            <a:endParaRPr lang="en-US"/>
          </a:p>
        </p:txBody>
      </p:sp>
      <p:pic>
        <p:nvPicPr>
          <p:cNvPr id="3" name="Picture 2" descr="5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124</a:t>
            </a:fld>
            <a:endParaRPr lang="en-US"/>
          </a:p>
        </p:txBody>
      </p:sp>
      <p:pic>
        <p:nvPicPr>
          <p:cNvPr id="3" name="Picture 2" descr="5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125</a:t>
            </a:fld>
            <a:endParaRPr lang="en-US"/>
          </a:p>
        </p:txBody>
      </p:sp>
      <p:pic>
        <p:nvPicPr>
          <p:cNvPr id="3" name="Picture 2" descr="5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126</a:t>
            </a:fld>
            <a:endParaRPr lang="en-US"/>
          </a:p>
        </p:txBody>
      </p:sp>
      <p:pic>
        <p:nvPicPr>
          <p:cNvPr id="3" name="Picture 2" descr="56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127</a:t>
            </a:fld>
            <a:endParaRPr lang="en-US"/>
          </a:p>
        </p:txBody>
      </p:sp>
      <p:pic>
        <p:nvPicPr>
          <p:cNvPr id="3" name="Picture 2" descr="5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128</a:t>
            </a:fld>
            <a:endParaRPr lang="en-US"/>
          </a:p>
        </p:txBody>
      </p:sp>
      <p:pic>
        <p:nvPicPr>
          <p:cNvPr id="3" name="Picture 2" descr="57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129</a:t>
            </a:fld>
            <a:endParaRPr lang="en-US"/>
          </a:p>
        </p:txBody>
      </p:sp>
      <p:pic>
        <p:nvPicPr>
          <p:cNvPr id="3" name="Picture 2" descr="5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" name="Picture 2" descr="4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130</a:t>
            </a:fld>
            <a:endParaRPr lang="en-US"/>
          </a:p>
        </p:txBody>
      </p:sp>
      <p:pic>
        <p:nvPicPr>
          <p:cNvPr id="3" name="Picture 2" descr="58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131</a:t>
            </a:fld>
            <a:endParaRPr lang="en-US"/>
          </a:p>
        </p:txBody>
      </p:sp>
      <p:pic>
        <p:nvPicPr>
          <p:cNvPr id="3" name="Picture 2" descr="5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132</a:t>
            </a:fld>
            <a:endParaRPr lang="en-US"/>
          </a:p>
        </p:txBody>
      </p:sp>
      <p:pic>
        <p:nvPicPr>
          <p:cNvPr id="3" name="Picture 2" descr="59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133</a:t>
            </a:fld>
            <a:endParaRPr lang="en-US"/>
          </a:p>
        </p:txBody>
      </p:sp>
      <p:pic>
        <p:nvPicPr>
          <p:cNvPr id="3" name="Picture 2" descr="6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134</a:t>
            </a:fld>
            <a:endParaRPr lang="en-US"/>
          </a:p>
        </p:txBody>
      </p:sp>
      <p:pic>
        <p:nvPicPr>
          <p:cNvPr id="3" name="Picture 2" descr="60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135</a:t>
            </a:fld>
            <a:endParaRPr lang="en-US"/>
          </a:p>
        </p:txBody>
      </p:sp>
      <p:pic>
        <p:nvPicPr>
          <p:cNvPr id="3" name="Picture 2" descr="6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136</a:t>
            </a:fld>
            <a:endParaRPr lang="en-US"/>
          </a:p>
        </p:txBody>
      </p:sp>
      <p:pic>
        <p:nvPicPr>
          <p:cNvPr id="3" name="Picture 2" descr="61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137</a:t>
            </a:fld>
            <a:endParaRPr lang="en-US"/>
          </a:p>
        </p:txBody>
      </p:sp>
      <p:pic>
        <p:nvPicPr>
          <p:cNvPr id="3" name="Picture 2" descr="6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138</a:t>
            </a:fld>
            <a:endParaRPr lang="en-US"/>
          </a:p>
        </p:txBody>
      </p:sp>
      <p:pic>
        <p:nvPicPr>
          <p:cNvPr id="3" name="Picture 2" descr="6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139</a:t>
            </a:fld>
            <a:endParaRPr lang="en-US"/>
          </a:p>
        </p:txBody>
      </p:sp>
      <p:pic>
        <p:nvPicPr>
          <p:cNvPr id="3" name="Picture 2" descr="63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3" name="Picture 2" descr="4.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140</a:t>
            </a:fld>
            <a:endParaRPr lang="en-US"/>
          </a:p>
        </p:txBody>
      </p:sp>
      <p:pic>
        <p:nvPicPr>
          <p:cNvPr id="3" name="Picture 2" descr="63.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141</a:t>
            </a:fld>
            <a:endParaRPr lang="en-US"/>
          </a:p>
        </p:txBody>
      </p:sp>
      <p:pic>
        <p:nvPicPr>
          <p:cNvPr id="3" name="Picture 2" descr="6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142</a:t>
            </a:fld>
            <a:endParaRPr lang="en-US"/>
          </a:p>
        </p:txBody>
      </p:sp>
      <p:pic>
        <p:nvPicPr>
          <p:cNvPr id="3" name="Picture 2" descr="6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143</a:t>
            </a:fld>
            <a:endParaRPr lang="en-US"/>
          </a:p>
        </p:txBody>
      </p:sp>
      <p:pic>
        <p:nvPicPr>
          <p:cNvPr id="3" name="Picture 2" descr="6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144</a:t>
            </a:fld>
            <a:endParaRPr lang="en-US"/>
          </a:p>
        </p:txBody>
      </p:sp>
      <p:pic>
        <p:nvPicPr>
          <p:cNvPr id="3" name="Picture 2" descr="66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145</a:t>
            </a:fld>
            <a:endParaRPr lang="en-US"/>
          </a:p>
        </p:txBody>
      </p:sp>
      <p:pic>
        <p:nvPicPr>
          <p:cNvPr id="3" name="Picture 2" descr="6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146</a:t>
            </a:fld>
            <a:endParaRPr lang="en-US"/>
          </a:p>
        </p:txBody>
      </p:sp>
      <p:pic>
        <p:nvPicPr>
          <p:cNvPr id="3" name="Picture 2" descr="6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147</a:t>
            </a:fld>
            <a:endParaRPr lang="en-US"/>
          </a:p>
        </p:txBody>
      </p:sp>
      <p:pic>
        <p:nvPicPr>
          <p:cNvPr id="3" name="Picture 2" descr="68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148</a:t>
            </a:fld>
            <a:endParaRPr lang="en-US"/>
          </a:p>
        </p:txBody>
      </p:sp>
      <p:pic>
        <p:nvPicPr>
          <p:cNvPr id="3" name="Picture 2" descr="6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149</a:t>
            </a:fld>
            <a:endParaRPr lang="en-US"/>
          </a:p>
        </p:txBody>
      </p:sp>
      <p:pic>
        <p:nvPicPr>
          <p:cNvPr id="3" name="Picture 2" descr="69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3" name="Picture 2" descr="4.m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150</a:t>
            </a:fld>
            <a:endParaRPr lang="en-US"/>
          </a:p>
        </p:txBody>
      </p:sp>
      <p:pic>
        <p:nvPicPr>
          <p:cNvPr id="3" name="Picture 2" descr="7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151</a:t>
            </a:fld>
            <a:endParaRPr lang="en-US"/>
          </a:p>
        </p:txBody>
      </p:sp>
      <p:pic>
        <p:nvPicPr>
          <p:cNvPr id="3" name="Picture 2" descr="7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152</a:t>
            </a:fld>
            <a:endParaRPr lang="en-US"/>
          </a:p>
        </p:txBody>
      </p:sp>
      <p:pic>
        <p:nvPicPr>
          <p:cNvPr id="3" name="Picture 2" descr="71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153</a:t>
            </a:fld>
            <a:endParaRPr lang="en-US"/>
          </a:p>
        </p:txBody>
      </p:sp>
      <p:pic>
        <p:nvPicPr>
          <p:cNvPr id="3" name="Picture 2" descr="7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154</a:t>
            </a:fld>
            <a:endParaRPr lang="en-US"/>
          </a:p>
        </p:txBody>
      </p:sp>
      <p:pic>
        <p:nvPicPr>
          <p:cNvPr id="3" name="Picture 2" descr="72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155</a:t>
            </a:fld>
            <a:endParaRPr lang="en-US"/>
          </a:p>
        </p:txBody>
      </p:sp>
      <p:pic>
        <p:nvPicPr>
          <p:cNvPr id="3" name="Picture 2" descr="7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156</a:t>
            </a:fld>
            <a:endParaRPr lang="en-US"/>
          </a:p>
        </p:txBody>
      </p:sp>
      <p:pic>
        <p:nvPicPr>
          <p:cNvPr id="3" name="Picture 2" descr="7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157</a:t>
            </a:fld>
            <a:endParaRPr lang="en-US"/>
          </a:p>
        </p:txBody>
      </p:sp>
      <p:pic>
        <p:nvPicPr>
          <p:cNvPr id="3" name="Picture 2" descr="74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158</a:t>
            </a:fld>
            <a:endParaRPr lang="en-US"/>
          </a:p>
        </p:txBody>
      </p:sp>
      <p:pic>
        <p:nvPicPr>
          <p:cNvPr id="3" name="Picture 2" descr="7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159</a:t>
            </a:fld>
            <a:endParaRPr lang="en-US"/>
          </a:p>
        </p:txBody>
      </p:sp>
      <p:pic>
        <p:nvPicPr>
          <p:cNvPr id="3" name="Picture 2" descr="7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3" name="Picture 2" descr="4.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160</a:t>
            </a:fld>
            <a:endParaRPr lang="en-US"/>
          </a:p>
        </p:txBody>
      </p:sp>
      <p:pic>
        <p:nvPicPr>
          <p:cNvPr id="3" name="Picture 2" descr="7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161</a:t>
            </a:fld>
            <a:endParaRPr lang="en-US"/>
          </a:p>
        </p:txBody>
      </p:sp>
      <p:pic>
        <p:nvPicPr>
          <p:cNvPr id="3" name="Picture 2" descr="7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162</a:t>
            </a:fld>
            <a:endParaRPr lang="en-US"/>
          </a:p>
        </p:txBody>
      </p:sp>
      <p:pic>
        <p:nvPicPr>
          <p:cNvPr id="3" name="Picture 2" descr="7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163</a:t>
            </a:fld>
            <a:endParaRPr lang="en-US"/>
          </a:p>
        </p:txBody>
      </p:sp>
      <p:pic>
        <p:nvPicPr>
          <p:cNvPr id="3" name="Picture 2" descr="79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164</a:t>
            </a:fld>
            <a:endParaRPr lang="en-US"/>
          </a:p>
        </p:txBody>
      </p:sp>
      <p:pic>
        <p:nvPicPr>
          <p:cNvPr id="3" name="Picture 2" descr="79.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165</a:t>
            </a:fld>
            <a:endParaRPr lang="en-US"/>
          </a:p>
        </p:txBody>
      </p:sp>
      <p:pic>
        <p:nvPicPr>
          <p:cNvPr id="3" name="Picture 2" descr="8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166</a:t>
            </a:fld>
            <a:endParaRPr lang="en-US"/>
          </a:p>
        </p:txBody>
      </p:sp>
      <p:pic>
        <p:nvPicPr>
          <p:cNvPr id="3" name="Picture 2" descr="80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167</a:t>
            </a:fld>
            <a:endParaRPr lang="en-US"/>
          </a:p>
        </p:txBody>
      </p:sp>
      <p:pic>
        <p:nvPicPr>
          <p:cNvPr id="3" name="Picture 2" descr="8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168</a:t>
            </a:fld>
            <a:endParaRPr lang="en-US"/>
          </a:p>
        </p:txBody>
      </p:sp>
      <p:pic>
        <p:nvPicPr>
          <p:cNvPr id="3" name="Picture 2" descr="81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169</a:t>
            </a:fld>
            <a:endParaRPr lang="en-US"/>
          </a:p>
        </p:txBody>
      </p:sp>
      <p:pic>
        <p:nvPicPr>
          <p:cNvPr id="3" name="Picture 2" descr="8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3" name="Picture 2" descr="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170</a:t>
            </a:fld>
            <a:endParaRPr lang="en-US"/>
          </a:p>
        </p:txBody>
      </p:sp>
      <p:pic>
        <p:nvPicPr>
          <p:cNvPr id="3" name="Picture 2" descr="8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171</a:t>
            </a:fld>
            <a:endParaRPr lang="en-US"/>
          </a:p>
        </p:txBody>
      </p:sp>
      <p:pic>
        <p:nvPicPr>
          <p:cNvPr id="3" name="Picture 2" descr="8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172</a:t>
            </a:fld>
            <a:endParaRPr lang="en-US"/>
          </a:p>
        </p:txBody>
      </p:sp>
      <p:pic>
        <p:nvPicPr>
          <p:cNvPr id="3" name="Picture 2" descr="84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173</a:t>
            </a:fld>
            <a:endParaRPr lang="en-US"/>
          </a:p>
        </p:txBody>
      </p:sp>
      <p:pic>
        <p:nvPicPr>
          <p:cNvPr id="3" name="Picture 2" descr="8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174</a:t>
            </a:fld>
            <a:endParaRPr lang="en-US"/>
          </a:p>
        </p:txBody>
      </p:sp>
      <p:pic>
        <p:nvPicPr>
          <p:cNvPr id="3" name="Picture 2" descr="8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175</a:t>
            </a:fld>
            <a:endParaRPr lang="en-US"/>
          </a:p>
        </p:txBody>
      </p:sp>
      <p:pic>
        <p:nvPicPr>
          <p:cNvPr id="3" name="Picture 2" descr="8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176</a:t>
            </a:fld>
            <a:endParaRPr lang="en-US"/>
          </a:p>
        </p:txBody>
      </p:sp>
      <p:pic>
        <p:nvPicPr>
          <p:cNvPr id="3" name="Picture 2" descr="87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177</a:t>
            </a:fld>
            <a:endParaRPr lang="en-US"/>
          </a:p>
        </p:txBody>
      </p:sp>
      <p:pic>
        <p:nvPicPr>
          <p:cNvPr id="3" name="Picture 2" descr="8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178</a:t>
            </a:fld>
            <a:endParaRPr lang="en-US"/>
          </a:p>
        </p:txBody>
      </p:sp>
      <p:pic>
        <p:nvPicPr>
          <p:cNvPr id="3" name="Picture 2" descr="88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179</a:t>
            </a:fld>
            <a:endParaRPr lang="en-US"/>
          </a:p>
        </p:txBody>
      </p:sp>
      <p:pic>
        <p:nvPicPr>
          <p:cNvPr id="3" name="Picture 2" descr="8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3" name="Picture 2" descr="5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180</a:t>
            </a:fld>
            <a:endParaRPr lang="en-US"/>
          </a:p>
        </p:txBody>
      </p:sp>
      <p:pic>
        <p:nvPicPr>
          <p:cNvPr id="3" name="Picture 2" descr="9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181</a:t>
            </a:fld>
            <a:endParaRPr lang="en-US"/>
          </a:p>
        </p:txBody>
      </p:sp>
      <p:pic>
        <p:nvPicPr>
          <p:cNvPr id="3" name="Picture 2" descr="9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182</a:t>
            </a:fld>
            <a:endParaRPr lang="en-US"/>
          </a:p>
        </p:txBody>
      </p:sp>
      <p:pic>
        <p:nvPicPr>
          <p:cNvPr id="3" name="Picture 2" descr="91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183</a:t>
            </a:fld>
            <a:endParaRPr lang="en-US"/>
          </a:p>
        </p:txBody>
      </p:sp>
      <p:pic>
        <p:nvPicPr>
          <p:cNvPr id="3" name="Picture 2" descr="91.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184</a:t>
            </a:fld>
            <a:endParaRPr lang="en-US"/>
          </a:p>
        </p:txBody>
      </p:sp>
      <p:pic>
        <p:nvPicPr>
          <p:cNvPr id="3" name="Picture 2" descr="9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185</a:t>
            </a:fld>
            <a:endParaRPr lang="en-US"/>
          </a:p>
        </p:txBody>
      </p:sp>
      <p:pic>
        <p:nvPicPr>
          <p:cNvPr id="3" name="Picture 2" descr="92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186</a:t>
            </a:fld>
            <a:endParaRPr lang="en-US"/>
          </a:p>
        </p:txBody>
      </p:sp>
      <p:pic>
        <p:nvPicPr>
          <p:cNvPr id="3" name="Picture 2" descr="9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187</a:t>
            </a:fld>
            <a:endParaRPr lang="en-US"/>
          </a:p>
        </p:txBody>
      </p:sp>
      <p:pic>
        <p:nvPicPr>
          <p:cNvPr id="3" name="Picture 2" descr="9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188</a:t>
            </a:fld>
            <a:endParaRPr lang="en-US"/>
          </a:p>
        </p:txBody>
      </p:sp>
      <p:pic>
        <p:nvPicPr>
          <p:cNvPr id="3" name="Picture 2" descr="94.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189</a:t>
            </a:fld>
            <a:endParaRPr lang="en-US"/>
          </a:p>
        </p:txBody>
      </p:sp>
      <p:pic>
        <p:nvPicPr>
          <p:cNvPr id="3" name="Picture 2" descr="9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3" name="Picture 2" descr="5.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190</a:t>
            </a:fld>
            <a:endParaRPr lang="en-US"/>
          </a:p>
        </p:txBody>
      </p:sp>
      <p:pic>
        <p:nvPicPr>
          <p:cNvPr id="3" name="Picture 2" descr="9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191</a:t>
            </a:fld>
            <a:endParaRPr lang="en-US"/>
          </a:p>
        </p:txBody>
      </p:sp>
      <p:pic>
        <p:nvPicPr>
          <p:cNvPr id="3" name="Picture 2" descr="96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192</a:t>
            </a:fld>
            <a:endParaRPr lang="en-US"/>
          </a:p>
        </p:txBody>
      </p:sp>
      <p:pic>
        <p:nvPicPr>
          <p:cNvPr id="3" name="Picture 2" descr="9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193</a:t>
            </a:fld>
            <a:endParaRPr lang="en-US"/>
          </a:p>
        </p:txBody>
      </p:sp>
      <p:pic>
        <p:nvPicPr>
          <p:cNvPr id="3" name="Picture 2" descr="97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194</a:t>
            </a:fld>
            <a:endParaRPr lang="en-US"/>
          </a:p>
        </p:txBody>
      </p:sp>
      <p:pic>
        <p:nvPicPr>
          <p:cNvPr id="3" name="Picture 2" descr="9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195</a:t>
            </a:fld>
            <a:endParaRPr lang="en-US"/>
          </a:p>
        </p:txBody>
      </p:sp>
      <p:pic>
        <p:nvPicPr>
          <p:cNvPr id="3" name="Picture 2" descr="9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196</a:t>
            </a:fld>
            <a:endParaRPr lang="en-US"/>
          </a:p>
        </p:txBody>
      </p:sp>
      <p:pic>
        <p:nvPicPr>
          <p:cNvPr id="3" name="Picture 2" descr="10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197</a:t>
            </a:fld>
            <a:endParaRPr lang="en-US"/>
          </a:p>
        </p:txBody>
      </p:sp>
      <p:pic>
        <p:nvPicPr>
          <p:cNvPr id="3" name="Picture 2" descr="1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198</a:t>
            </a:fld>
            <a:endParaRPr lang="en-US"/>
          </a:p>
        </p:txBody>
      </p:sp>
      <p:pic>
        <p:nvPicPr>
          <p:cNvPr id="3" name="Picture 2" descr="101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199</a:t>
            </a:fld>
            <a:endParaRPr lang="en-US"/>
          </a:p>
        </p:txBody>
      </p:sp>
      <p:pic>
        <p:nvPicPr>
          <p:cNvPr id="3" name="Picture 2" descr="10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3" name="Picture 2" descr="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3" name="Picture 2" descr="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200</a:t>
            </a:fld>
            <a:endParaRPr lang="en-US"/>
          </a:p>
        </p:txBody>
      </p:sp>
      <p:pic>
        <p:nvPicPr>
          <p:cNvPr id="3" name="Picture 2" descr="10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201</a:t>
            </a:fld>
            <a:endParaRPr lang="en-US"/>
          </a:p>
        </p:txBody>
      </p:sp>
      <p:pic>
        <p:nvPicPr>
          <p:cNvPr id="3" name="Picture 2" descr="103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202</a:t>
            </a:fld>
            <a:endParaRPr lang="en-US"/>
          </a:p>
        </p:txBody>
      </p:sp>
      <p:pic>
        <p:nvPicPr>
          <p:cNvPr id="3" name="Picture 2" descr="10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203</a:t>
            </a:fld>
            <a:endParaRPr lang="en-US"/>
          </a:p>
        </p:txBody>
      </p:sp>
      <p:pic>
        <p:nvPicPr>
          <p:cNvPr id="3" name="Picture 2" descr="104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204</a:t>
            </a:fld>
            <a:endParaRPr lang="en-US"/>
          </a:p>
        </p:txBody>
      </p:sp>
      <p:pic>
        <p:nvPicPr>
          <p:cNvPr id="3" name="Picture 2" descr="10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205</a:t>
            </a:fld>
            <a:endParaRPr lang="en-US"/>
          </a:p>
        </p:txBody>
      </p:sp>
      <p:pic>
        <p:nvPicPr>
          <p:cNvPr id="3" name="Picture 2" descr="105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206</a:t>
            </a:fld>
            <a:endParaRPr lang="en-US"/>
          </a:p>
        </p:txBody>
      </p:sp>
      <p:pic>
        <p:nvPicPr>
          <p:cNvPr id="3" name="Picture 2" descr="105.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207</a:t>
            </a:fld>
            <a:endParaRPr lang="en-US"/>
          </a:p>
        </p:txBody>
      </p:sp>
      <p:pic>
        <p:nvPicPr>
          <p:cNvPr id="3" name="Picture 2" descr="10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208</a:t>
            </a:fld>
            <a:endParaRPr lang="en-US"/>
          </a:p>
        </p:txBody>
      </p:sp>
      <p:pic>
        <p:nvPicPr>
          <p:cNvPr id="3" name="Picture 2" descr="106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209</a:t>
            </a:fld>
            <a:endParaRPr lang="en-US"/>
          </a:p>
        </p:txBody>
      </p:sp>
      <p:pic>
        <p:nvPicPr>
          <p:cNvPr id="3" name="Picture 2" descr="10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3" name="Picture 2" descr="6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210</a:t>
            </a:fld>
            <a:endParaRPr lang="en-US"/>
          </a:p>
        </p:txBody>
      </p:sp>
      <p:pic>
        <p:nvPicPr>
          <p:cNvPr id="3" name="Picture 2" descr="10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211</a:t>
            </a:fld>
            <a:endParaRPr lang="en-US"/>
          </a:p>
        </p:txBody>
      </p:sp>
      <p:pic>
        <p:nvPicPr>
          <p:cNvPr id="3" name="Picture 2" descr="108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212</a:t>
            </a:fld>
            <a:endParaRPr lang="en-US"/>
          </a:p>
        </p:txBody>
      </p:sp>
      <p:pic>
        <p:nvPicPr>
          <p:cNvPr id="3" name="Picture 2" descr="108.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213</a:t>
            </a:fld>
            <a:endParaRPr lang="en-US"/>
          </a:p>
        </p:txBody>
      </p:sp>
      <p:pic>
        <p:nvPicPr>
          <p:cNvPr id="3" name="Picture 2" descr="10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214</a:t>
            </a:fld>
            <a:endParaRPr lang="en-US"/>
          </a:p>
        </p:txBody>
      </p:sp>
      <p:pic>
        <p:nvPicPr>
          <p:cNvPr id="3" name="Picture 2" descr="1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215</a:t>
            </a:fld>
            <a:endParaRPr lang="en-US"/>
          </a:p>
        </p:txBody>
      </p:sp>
      <p:pic>
        <p:nvPicPr>
          <p:cNvPr id="3" name="Picture 2" descr="110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216</a:t>
            </a:fld>
            <a:endParaRPr lang="en-US"/>
          </a:p>
        </p:txBody>
      </p:sp>
      <p:pic>
        <p:nvPicPr>
          <p:cNvPr id="3" name="Picture 2" descr="1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217</a:t>
            </a:fld>
            <a:endParaRPr lang="en-US"/>
          </a:p>
        </p:txBody>
      </p:sp>
      <p:pic>
        <p:nvPicPr>
          <p:cNvPr id="3" name="Picture 2" descr="111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218</a:t>
            </a:fld>
            <a:endParaRPr lang="en-US"/>
          </a:p>
        </p:txBody>
      </p:sp>
      <p:pic>
        <p:nvPicPr>
          <p:cNvPr id="3" name="Picture 2" descr="11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219</a:t>
            </a:fld>
            <a:endParaRPr lang="en-US"/>
          </a:p>
        </p:txBody>
      </p:sp>
      <p:pic>
        <p:nvPicPr>
          <p:cNvPr id="3" name="Picture 2" descr="112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3" name="Picture 2" descr="6.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220</a:t>
            </a:fld>
            <a:endParaRPr lang="en-US"/>
          </a:p>
        </p:txBody>
      </p:sp>
      <p:pic>
        <p:nvPicPr>
          <p:cNvPr id="3" name="Picture 2" descr="11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221</a:t>
            </a:fld>
            <a:endParaRPr lang="en-US"/>
          </a:p>
        </p:txBody>
      </p:sp>
      <p:pic>
        <p:nvPicPr>
          <p:cNvPr id="3" name="Picture 2" descr="113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222</a:t>
            </a:fld>
            <a:endParaRPr lang="en-US"/>
          </a:p>
        </p:txBody>
      </p:sp>
      <p:pic>
        <p:nvPicPr>
          <p:cNvPr id="3" name="Picture 2" descr="11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223</a:t>
            </a:fld>
            <a:endParaRPr lang="en-US"/>
          </a:p>
        </p:txBody>
      </p:sp>
      <p:pic>
        <p:nvPicPr>
          <p:cNvPr id="3" name="Picture 2" descr="114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224</a:t>
            </a:fld>
            <a:endParaRPr lang="en-US"/>
          </a:p>
        </p:txBody>
      </p:sp>
      <p:pic>
        <p:nvPicPr>
          <p:cNvPr id="3" name="Picture 2" descr="1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225</a:t>
            </a:fld>
            <a:endParaRPr lang="en-US"/>
          </a:p>
        </p:txBody>
      </p:sp>
      <p:pic>
        <p:nvPicPr>
          <p:cNvPr id="3" name="Picture 2" descr="115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226</a:t>
            </a:fld>
            <a:endParaRPr lang="en-US"/>
          </a:p>
        </p:txBody>
      </p:sp>
      <p:pic>
        <p:nvPicPr>
          <p:cNvPr id="3" name="Picture 2" descr="11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227</a:t>
            </a:fld>
            <a:endParaRPr lang="en-US"/>
          </a:p>
        </p:txBody>
      </p:sp>
      <p:pic>
        <p:nvPicPr>
          <p:cNvPr id="3" name="Picture 2" descr="116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228</a:t>
            </a:fld>
            <a:endParaRPr lang="en-US"/>
          </a:p>
        </p:txBody>
      </p:sp>
      <p:pic>
        <p:nvPicPr>
          <p:cNvPr id="3" name="Picture 2" descr="11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229</a:t>
            </a:fld>
            <a:endParaRPr lang="en-US"/>
          </a:p>
        </p:txBody>
      </p:sp>
      <p:pic>
        <p:nvPicPr>
          <p:cNvPr id="3" name="Picture 2" descr="11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3" name="Picture 2" descr="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230</a:t>
            </a:fld>
            <a:endParaRPr lang="en-US"/>
          </a:p>
        </p:txBody>
      </p:sp>
      <p:pic>
        <p:nvPicPr>
          <p:cNvPr id="3" name="Picture 2" descr="11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231</a:t>
            </a:fld>
            <a:endParaRPr lang="en-US"/>
          </a:p>
        </p:txBody>
      </p:sp>
      <p:pic>
        <p:nvPicPr>
          <p:cNvPr id="3" name="Picture 2" descr="12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232</a:t>
            </a:fld>
            <a:endParaRPr lang="en-US"/>
          </a:p>
        </p:txBody>
      </p:sp>
      <p:pic>
        <p:nvPicPr>
          <p:cNvPr id="3" name="Picture 2" descr="12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233</a:t>
            </a:fld>
            <a:endParaRPr lang="en-US"/>
          </a:p>
        </p:txBody>
      </p:sp>
      <p:pic>
        <p:nvPicPr>
          <p:cNvPr id="3" name="Picture 2" descr="122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234</a:t>
            </a:fld>
            <a:endParaRPr lang="en-US"/>
          </a:p>
        </p:txBody>
      </p:sp>
      <p:pic>
        <p:nvPicPr>
          <p:cNvPr id="3" name="Picture 2" descr="12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235</a:t>
            </a:fld>
            <a:endParaRPr lang="en-US"/>
          </a:p>
        </p:txBody>
      </p:sp>
      <p:pic>
        <p:nvPicPr>
          <p:cNvPr id="3" name="Picture 2" descr="123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236</a:t>
            </a:fld>
            <a:endParaRPr lang="en-US"/>
          </a:p>
        </p:txBody>
      </p:sp>
      <p:pic>
        <p:nvPicPr>
          <p:cNvPr id="3" name="Picture 2" descr="12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237</a:t>
            </a:fld>
            <a:endParaRPr lang="en-US"/>
          </a:p>
        </p:txBody>
      </p:sp>
      <p:pic>
        <p:nvPicPr>
          <p:cNvPr id="3" name="Picture 2" descr="12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238</a:t>
            </a:fld>
            <a:endParaRPr lang="en-US"/>
          </a:p>
        </p:txBody>
      </p:sp>
      <p:pic>
        <p:nvPicPr>
          <p:cNvPr id="3" name="Picture 2" descr="125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239</a:t>
            </a:fld>
            <a:endParaRPr lang="en-US"/>
          </a:p>
        </p:txBody>
      </p:sp>
      <p:pic>
        <p:nvPicPr>
          <p:cNvPr id="3" name="Picture 2" descr="12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3" name="Picture 2" descr="7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240</a:t>
            </a:fld>
            <a:endParaRPr lang="en-US"/>
          </a:p>
        </p:txBody>
      </p:sp>
      <p:pic>
        <p:nvPicPr>
          <p:cNvPr id="3" name="Picture 2" descr="12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241</a:t>
            </a:fld>
            <a:endParaRPr lang="en-US"/>
          </a:p>
        </p:txBody>
      </p:sp>
      <p:pic>
        <p:nvPicPr>
          <p:cNvPr id="3" name="Picture 2" descr="127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242</a:t>
            </a:fld>
            <a:endParaRPr lang="en-US"/>
          </a:p>
        </p:txBody>
      </p:sp>
      <p:pic>
        <p:nvPicPr>
          <p:cNvPr id="3" name="Picture 2" descr="12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243</a:t>
            </a:fld>
            <a:endParaRPr lang="en-US"/>
          </a:p>
        </p:txBody>
      </p:sp>
      <p:pic>
        <p:nvPicPr>
          <p:cNvPr id="3" name="Picture 2" descr="128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244</a:t>
            </a:fld>
            <a:endParaRPr lang="en-US"/>
          </a:p>
        </p:txBody>
      </p:sp>
      <p:pic>
        <p:nvPicPr>
          <p:cNvPr id="3" name="Picture 2" descr="128.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245</a:t>
            </a:fld>
            <a:endParaRPr lang="en-US"/>
          </a:p>
        </p:txBody>
      </p:sp>
      <p:pic>
        <p:nvPicPr>
          <p:cNvPr id="3" name="Picture 2" descr="12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246</a:t>
            </a:fld>
            <a:endParaRPr lang="en-US"/>
          </a:p>
        </p:txBody>
      </p:sp>
      <p:pic>
        <p:nvPicPr>
          <p:cNvPr id="3" name="Picture 2" descr="129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247</a:t>
            </a:fld>
            <a:endParaRPr lang="en-US"/>
          </a:p>
        </p:txBody>
      </p:sp>
      <p:pic>
        <p:nvPicPr>
          <p:cNvPr id="3" name="Picture 2" descr="13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248</a:t>
            </a:fld>
            <a:endParaRPr lang="en-US"/>
          </a:p>
        </p:txBody>
      </p:sp>
      <p:pic>
        <p:nvPicPr>
          <p:cNvPr id="3" name="Picture 2" descr="13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249</a:t>
            </a:fld>
            <a:endParaRPr lang="en-US"/>
          </a:p>
        </p:txBody>
      </p:sp>
      <p:pic>
        <p:nvPicPr>
          <p:cNvPr id="3" name="Picture 2" descr="13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3" name="Picture 2" descr="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250</a:t>
            </a:fld>
            <a:endParaRPr lang="en-US"/>
          </a:p>
        </p:txBody>
      </p:sp>
      <p:pic>
        <p:nvPicPr>
          <p:cNvPr id="3" name="Picture 2" descr="13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251</a:t>
            </a:fld>
            <a:endParaRPr lang="en-US"/>
          </a:p>
        </p:txBody>
      </p:sp>
      <p:pic>
        <p:nvPicPr>
          <p:cNvPr id="3" name="Picture 2" descr="13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252</a:t>
            </a:fld>
            <a:endParaRPr lang="en-US"/>
          </a:p>
        </p:txBody>
      </p:sp>
      <p:pic>
        <p:nvPicPr>
          <p:cNvPr id="3" name="Picture 2" descr="13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253</a:t>
            </a:fld>
            <a:endParaRPr lang="en-US"/>
          </a:p>
        </p:txBody>
      </p:sp>
      <p:pic>
        <p:nvPicPr>
          <p:cNvPr id="3" name="Picture 2" descr="135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254</a:t>
            </a:fld>
            <a:endParaRPr lang="en-US"/>
          </a:p>
        </p:txBody>
      </p:sp>
      <p:pic>
        <p:nvPicPr>
          <p:cNvPr id="3" name="Picture 2" descr="13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255</a:t>
            </a:fld>
            <a:endParaRPr lang="en-US"/>
          </a:p>
        </p:txBody>
      </p:sp>
      <p:pic>
        <p:nvPicPr>
          <p:cNvPr id="3" name="Picture 2" descr="13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256</a:t>
            </a:fld>
            <a:endParaRPr lang="en-US"/>
          </a:p>
        </p:txBody>
      </p:sp>
      <p:pic>
        <p:nvPicPr>
          <p:cNvPr id="3" name="Picture 2" descr="13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257</a:t>
            </a:fld>
            <a:endParaRPr lang="en-US"/>
          </a:p>
        </p:txBody>
      </p:sp>
      <p:pic>
        <p:nvPicPr>
          <p:cNvPr id="3" name="Picture 2" descr="13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258</a:t>
            </a:fld>
            <a:endParaRPr lang="en-US"/>
          </a:p>
        </p:txBody>
      </p:sp>
      <p:pic>
        <p:nvPicPr>
          <p:cNvPr id="3" name="Picture 2" descr="14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259</a:t>
            </a:fld>
            <a:endParaRPr lang="en-US"/>
          </a:p>
        </p:txBody>
      </p:sp>
      <p:pic>
        <p:nvPicPr>
          <p:cNvPr id="3" name="Picture 2" descr="14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3" name="Picture 2" descr="8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260</a:t>
            </a:fld>
            <a:endParaRPr lang="en-US"/>
          </a:p>
        </p:txBody>
      </p:sp>
      <p:pic>
        <p:nvPicPr>
          <p:cNvPr id="3" name="Picture 2" descr="141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261</a:t>
            </a:fld>
            <a:endParaRPr lang="en-US"/>
          </a:p>
        </p:txBody>
      </p:sp>
      <p:pic>
        <p:nvPicPr>
          <p:cNvPr id="3" name="Picture 2" descr="14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262</a:t>
            </a:fld>
            <a:endParaRPr lang="en-US"/>
          </a:p>
        </p:txBody>
      </p:sp>
      <p:pic>
        <p:nvPicPr>
          <p:cNvPr id="3" name="Picture 2" descr="14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263</a:t>
            </a:fld>
            <a:endParaRPr lang="en-US"/>
          </a:p>
        </p:txBody>
      </p:sp>
      <p:pic>
        <p:nvPicPr>
          <p:cNvPr id="3" name="Picture 2" descr="143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264</a:t>
            </a:fld>
            <a:endParaRPr lang="en-US"/>
          </a:p>
        </p:txBody>
      </p:sp>
      <p:pic>
        <p:nvPicPr>
          <p:cNvPr id="3" name="Picture 2" descr="14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265</a:t>
            </a:fld>
            <a:endParaRPr lang="en-US"/>
          </a:p>
        </p:txBody>
      </p:sp>
      <p:pic>
        <p:nvPicPr>
          <p:cNvPr id="3" name="Picture 2" descr="14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266</a:t>
            </a:fld>
            <a:endParaRPr lang="en-US"/>
          </a:p>
        </p:txBody>
      </p:sp>
      <p:pic>
        <p:nvPicPr>
          <p:cNvPr id="3" name="Picture 2" descr="14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267</a:t>
            </a:fld>
            <a:endParaRPr lang="en-US"/>
          </a:p>
        </p:txBody>
      </p:sp>
      <p:pic>
        <p:nvPicPr>
          <p:cNvPr id="3" name="Picture 2" descr="147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268</a:t>
            </a:fld>
            <a:endParaRPr lang="en-US"/>
          </a:p>
        </p:txBody>
      </p:sp>
      <p:pic>
        <p:nvPicPr>
          <p:cNvPr id="3" name="Picture 2" descr="14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269</a:t>
            </a:fld>
            <a:endParaRPr lang="en-US"/>
          </a:p>
        </p:txBody>
      </p:sp>
      <p:pic>
        <p:nvPicPr>
          <p:cNvPr id="3" name="Picture 2" descr="148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3" name="Picture 2" descr="8.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270</a:t>
            </a:fld>
            <a:endParaRPr lang="en-US"/>
          </a:p>
        </p:txBody>
      </p:sp>
      <p:pic>
        <p:nvPicPr>
          <p:cNvPr id="3" name="Picture 2" descr="148.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271</a:t>
            </a:fld>
            <a:endParaRPr lang="en-US"/>
          </a:p>
        </p:txBody>
      </p:sp>
      <p:pic>
        <p:nvPicPr>
          <p:cNvPr id="3" name="Picture 2" descr="148.m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272</a:t>
            </a:fld>
            <a:endParaRPr lang="en-US"/>
          </a:p>
        </p:txBody>
      </p:sp>
      <p:pic>
        <p:nvPicPr>
          <p:cNvPr id="3" name="Picture 2" descr="148.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273</a:t>
            </a:fld>
            <a:endParaRPr lang="en-US"/>
          </a:p>
        </p:txBody>
      </p:sp>
      <p:pic>
        <p:nvPicPr>
          <p:cNvPr id="3" name="Picture 2" descr="14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274</a:t>
            </a:fld>
            <a:endParaRPr lang="en-US"/>
          </a:p>
        </p:txBody>
      </p:sp>
      <p:pic>
        <p:nvPicPr>
          <p:cNvPr id="3" name="Picture 2" descr="15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275</a:t>
            </a:fld>
            <a:endParaRPr lang="en-US"/>
          </a:p>
        </p:txBody>
      </p:sp>
      <p:pic>
        <p:nvPicPr>
          <p:cNvPr id="3" name="Picture 2" descr="15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276</a:t>
            </a:fld>
            <a:endParaRPr lang="en-US"/>
          </a:p>
        </p:txBody>
      </p:sp>
      <p:pic>
        <p:nvPicPr>
          <p:cNvPr id="3" name="Picture 2" descr="15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277</a:t>
            </a:fld>
            <a:endParaRPr lang="en-US"/>
          </a:p>
        </p:txBody>
      </p:sp>
      <p:pic>
        <p:nvPicPr>
          <p:cNvPr id="3" name="Picture 2" descr="152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278</a:t>
            </a:fld>
            <a:endParaRPr lang="en-US"/>
          </a:p>
        </p:txBody>
      </p:sp>
      <p:pic>
        <p:nvPicPr>
          <p:cNvPr id="3" name="Picture 2" descr="152.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279</a:t>
            </a:fld>
            <a:endParaRPr lang="en-US"/>
          </a:p>
        </p:txBody>
      </p:sp>
      <p:pic>
        <p:nvPicPr>
          <p:cNvPr id="3" name="Picture 2" descr="15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3" name="Picture 2" descr="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280</a:t>
            </a:fld>
            <a:endParaRPr lang="en-US"/>
          </a:p>
        </p:txBody>
      </p:sp>
      <p:pic>
        <p:nvPicPr>
          <p:cNvPr id="3" name="Picture 2" descr="153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281</a:t>
            </a:fld>
            <a:endParaRPr lang="en-US"/>
          </a:p>
        </p:txBody>
      </p:sp>
      <p:pic>
        <p:nvPicPr>
          <p:cNvPr id="3" name="Picture 2" descr="15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282</a:t>
            </a:fld>
            <a:endParaRPr lang="en-US"/>
          </a:p>
        </p:txBody>
      </p:sp>
      <p:pic>
        <p:nvPicPr>
          <p:cNvPr id="3" name="Picture 2" descr="15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283</a:t>
            </a:fld>
            <a:endParaRPr lang="en-US"/>
          </a:p>
        </p:txBody>
      </p:sp>
      <p:pic>
        <p:nvPicPr>
          <p:cNvPr id="3" name="Picture 2" descr="155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284</a:t>
            </a:fld>
            <a:endParaRPr lang="en-US"/>
          </a:p>
        </p:txBody>
      </p:sp>
      <p:pic>
        <p:nvPicPr>
          <p:cNvPr id="3" name="Picture 2" descr="15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285</a:t>
            </a:fld>
            <a:endParaRPr lang="en-US"/>
          </a:p>
        </p:txBody>
      </p:sp>
      <p:pic>
        <p:nvPicPr>
          <p:cNvPr id="3" name="Picture 2" descr="156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286</a:t>
            </a:fld>
            <a:endParaRPr lang="en-US"/>
          </a:p>
        </p:txBody>
      </p:sp>
      <p:pic>
        <p:nvPicPr>
          <p:cNvPr id="3" name="Picture 2" descr="15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287</a:t>
            </a:fld>
            <a:endParaRPr lang="en-US"/>
          </a:p>
        </p:txBody>
      </p:sp>
      <p:pic>
        <p:nvPicPr>
          <p:cNvPr id="3" name="Picture 2" descr="15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288</a:t>
            </a:fld>
            <a:endParaRPr lang="en-US"/>
          </a:p>
        </p:txBody>
      </p:sp>
      <p:pic>
        <p:nvPicPr>
          <p:cNvPr id="3" name="Picture 2" descr="15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289</a:t>
            </a:fld>
            <a:endParaRPr lang="en-US"/>
          </a:p>
        </p:txBody>
      </p:sp>
      <p:pic>
        <p:nvPicPr>
          <p:cNvPr id="3" name="Picture 2" descr="159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3" name="Picture 2" descr="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290</a:t>
            </a:fld>
            <a:endParaRPr lang="en-US"/>
          </a:p>
        </p:txBody>
      </p:sp>
      <p:pic>
        <p:nvPicPr>
          <p:cNvPr id="3" name="Picture 2" descr="16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291</a:t>
            </a:fld>
            <a:endParaRPr lang="en-US"/>
          </a:p>
        </p:txBody>
      </p:sp>
      <p:pic>
        <p:nvPicPr>
          <p:cNvPr id="3" name="Picture 2" descr="16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292</a:t>
            </a:fld>
            <a:endParaRPr lang="en-US"/>
          </a:p>
        </p:txBody>
      </p:sp>
      <p:pic>
        <p:nvPicPr>
          <p:cNvPr id="3" name="Picture 2" descr="161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293</a:t>
            </a:fld>
            <a:endParaRPr lang="en-US"/>
          </a:p>
        </p:txBody>
      </p:sp>
      <p:pic>
        <p:nvPicPr>
          <p:cNvPr id="3" name="Picture 2" descr="16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294</a:t>
            </a:fld>
            <a:endParaRPr lang="en-US"/>
          </a:p>
        </p:txBody>
      </p:sp>
      <p:pic>
        <p:nvPicPr>
          <p:cNvPr id="3" name="Picture 2" descr="162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295</a:t>
            </a:fld>
            <a:endParaRPr lang="en-US"/>
          </a:p>
        </p:txBody>
      </p:sp>
      <p:pic>
        <p:nvPicPr>
          <p:cNvPr id="3" name="Picture 2" descr="16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296</a:t>
            </a:fld>
            <a:endParaRPr lang="en-US"/>
          </a:p>
        </p:txBody>
      </p:sp>
      <p:pic>
        <p:nvPicPr>
          <p:cNvPr id="3" name="Picture 2" descr="163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297</a:t>
            </a:fld>
            <a:endParaRPr lang="en-US"/>
          </a:p>
        </p:txBody>
      </p:sp>
      <p:pic>
        <p:nvPicPr>
          <p:cNvPr id="3" name="Picture 2" descr="163.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298</a:t>
            </a:fld>
            <a:endParaRPr lang="en-US"/>
          </a:p>
        </p:txBody>
      </p:sp>
      <p:pic>
        <p:nvPicPr>
          <p:cNvPr id="3" name="Picture 2" descr="163.m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299</a:t>
            </a:fld>
            <a:endParaRPr lang="en-US"/>
          </a:p>
        </p:txBody>
      </p:sp>
      <p:pic>
        <p:nvPicPr>
          <p:cNvPr id="3" name="Picture 2" descr="16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3" name="Picture 2" descr="1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3" name="Picture 2" descr="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300</a:t>
            </a:fld>
            <a:endParaRPr lang="en-US"/>
          </a:p>
        </p:txBody>
      </p:sp>
      <p:pic>
        <p:nvPicPr>
          <p:cNvPr id="3" name="Picture 2" descr="166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301</a:t>
            </a:fld>
            <a:endParaRPr lang="en-US"/>
          </a:p>
        </p:txBody>
      </p:sp>
      <p:pic>
        <p:nvPicPr>
          <p:cNvPr id="3" name="Picture 2" descr="166.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302</a:t>
            </a:fld>
            <a:endParaRPr lang="en-US"/>
          </a:p>
        </p:txBody>
      </p:sp>
      <p:pic>
        <p:nvPicPr>
          <p:cNvPr id="3" name="Picture 2" descr="16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303</a:t>
            </a:fld>
            <a:endParaRPr lang="en-US"/>
          </a:p>
        </p:txBody>
      </p:sp>
      <p:pic>
        <p:nvPicPr>
          <p:cNvPr id="3" name="Picture 2" descr="167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304</a:t>
            </a:fld>
            <a:endParaRPr lang="en-US"/>
          </a:p>
        </p:txBody>
      </p:sp>
      <p:pic>
        <p:nvPicPr>
          <p:cNvPr id="3" name="Picture 2" descr="167.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305</a:t>
            </a:fld>
            <a:endParaRPr lang="en-US"/>
          </a:p>
        </p:txBody>
      </p:sp>
      <p:pic>
        <p:nvPicPr>
          <p:cNvPr id="3" name="Picture 2" descr="167.m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306</a:t>
            </a:fld>
            <a:endParaRPr lang="en-US"/>
          </a:p>
        </p:txBody>
      </p:sp>
      <p:pic>
        <p:nvPicPr>
          <p:cNvPr id="3" name="Picture 2" descr="167.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307</a:t>
            </a:fld>
            <a:endParaRPr lang="en-US"/>
          </a:p>
        </p:txBody>
      </p:sp>
      <p:pic>
        <p:nvPicPr>
          <p:cNvPr id="3" name="Picture 2" descr="167.o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308</a:t>
            </a:fld>
            <a:endParaRPr lang="en-US"/>
          </a:p>
        </p:txBody>
      </p:sp>
      <p:pic>
        <p:nvPicPr>
          <p:cNvPr id="3" name="Picture 2" descr="167.p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309</a:t>
            </a:fld>
            <a:endParaRPr lang="en-US"/>
          </a:p>
        </p:txBody>
      </p:sp>
      <p:pic>
        <p:nvPicPr>
          <p:cNvPr id="3" name="Picture 2" descr="16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3" name="Picture 2" descr="11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310</a:t>
            </a:fld>
            <a:endParaRPr lang="en-US"/>
          </a:p>
        </p:txBody>
      </p:sp>
      <p:pic>
        <p:nvPicPr>
          <p:cNvPr id="3" name="Picture 2" descr="16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311</a:t>
            </a:fld>
            <a:endParaRPr lang="en-US"/>
          </a:p>
        </p:txBody>
      </p:sp>
      <p:pic>
        <p:nvPicPr>
          <p:cNvPr id="3" name="Picture 2" descr="169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312</a:t>
            </a:fld>
            <a:endParaRPr lang="en-US"/>
          </a:p>
        </p:txBody>
      </p:sp>
      <p:pic>
        <p:nvPicPr>
          <p:cNvPr id="3" name="Picture 2" descr="169.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313</a:t>
            </a:fld>
            <a:endParaRPr lang="en-US"/>
          </a:p>
        </p:txBody>
      </p:sp>
      <p:pic>
        <p:nvPicPr>
          <p:cNvPr id="3" name="Picture 2" descr="169.m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314</a:t>
            </a:fld>
            <a:endParaRPr lang="en-US"/>
          </a:p>
        </p:txBody>
      </p:sp>
      <p:pic>
        <p:nvPicPr>
          <p:cNvPr id="3" name="Picture 2" descr="17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315</a:t>
            </a:fld>
            <a:endParaRPr lang="en-US"/>
          </a:p>
        </p:txBody>
      </p:sp>
      <p:pic>
        <p:nvPicPr>
          <p:cNvPr id="3" name="Picture 2" descr="170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316</a:t>
            </a:fld>
            <a:endParaRPr lang="en-US"/>
          </a:p>
        </p:txBody>
      </p:sp>
      <p:pic>
        <p:nvPicPr>
          <p:cNvPr id="3" name="Picture 2" descr="17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317</a:t>
            </a:fld>
            <a:endParaRPr lang="en-US"/>
          </a:p>
        </p:txBody>
      </p:sp>
      <p:pic>
        <p:nvPicPr>
          <p:cNvPr id="3" name="Picture 2" descr="171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318</a:t>
            </a:fld>
            <a:endParaRPr lang="en-US"/>
          </a:p>
        </p:txBody>
      </p:sp>
      <p:pic>
        <p:nvPicPr>
          <p:cNvPr id="3" name="Picture 2" descr="17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319</a:t>
            </a:fld>
            <a:endParaRPr lang="en-US"/>
          </a:p>
        </p:txBody>
      </p:sp>
      <p:pic>
        <p:nvPicPr>
          <p:cNvPr id="3" name="Picture 2" descr="17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3" name="Picture 2" descr="1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320</a:t>
            </a:fld>
            <a:endParaRPr lang="en-US"/>
          </a:p>
        </p:txBody>
      </p:sp>
      <p:pic>
        <p:nvPicPr>
          <p:cNvPr id="3" name="Picture 2" descr="17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321</a:t>
            </a:fld>
            <a:endParaRPr lang="en-US"/>
          </a:p>
        </p:txBody>
      </p:sp>
      <p:pic>
        <p:nvPicPr>
          <p:cNvPr id="3" name="Picture 2" descr="174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322</a:t>
            </a:fld>
            <a:endParaRPr lang="en-US"/>
          </a:p>
        </p:txBody>
      </p:sp>
      <p:pic>
        <p:nvPicPr>
          <p:cNvPr id="3" name="Picture 2" descr="174.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323</a:t>
            </a:fld>
            <a:endParaRPr lang="en-US"/>
          </a:p>
        </p:txBody>
      </p:sp>
      <p:pic>
        <p:nvPicPr>
          <p:cNvPr id="3" name="Picture 2" descr="174.m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324</a:t>
            </a:fld>
            <a:endParaRPr lang="en-US"/>
          </a:p>
        </p:txBody>
      </p:sp>
      <p:pic>
        <p:nvPicPr>
          <p:cNvPr id="3" name="Picture 2" descr="17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325</a:t>
            </a:fld>
            <a:endParaRPr lang="en-US"/>
          </a:p>
        </p:txBody>
      </p:sp>
      <p:pic>
        <p:nvPicPr>
          <p:cNvPr id="3" name="Picture 2" descr="175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326</a:t>
            </a:fld>
            <a:endParaRPr lang="en-US"/>
          </a:p>
        </p:txBody>
      </p:sp>
      <p:pic>
        <p:nvPicPr>
          <p:cNvPr id="3" name="Picture 2" descr="175.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327</a:t>
            </a:fld>
            <a:endParaRPr lang="en-US"/>
          </a:p>
        </p:txBody>
      </p:sp>
      <p:pic>
        <p:nvPicPr>
          <p:cNvPr id="3" name="Picture 2" descr="175.m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328</a:t>
            </a:fld>
            <a:endParaRPr lang="en-US"/>
          </a:p>
        </p:txBody>
      </p:sp>
      <p:pic>
        <p:nvPicPr>
          <p:cNvPr id="3" name="Picture 2" descr="17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329</a:t>
            </a:fld>
            <a:endParaRPr lang="en-US"/>
          </a:p>
        </p:txBody>
      </p:sp>
      <p:pic>
        <p:nvPicPr>
          <p:cNvPr id="3" name="Picture 2" descr="176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3" name="Picture 2" descr="1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330</a:t>
            </a:fld>
            <a:endParaRPr lang="en-US"/>
          </a:p>
        </p:txBody>
      </p:sp>
      <p:pic>
        <p:nvPicPr>
          <p:cNvPr id="3" name="Picture 2" descr="17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331</a:t>
            </a:fld>
            <a:endParaRPr lang="en-US"/>
          </a:p>
        </p:txBody>
      </p:sp>
      <p:pic>
        <p:nvPicPr>
          <p:cNvPr id="3" name="Picture 2" descr="177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332</a:t>
            </a:fld>
            <a:endParaRPr lang="en-US"/>
          </a:p>
        </p:txBody>
      </p:sp>
      <p:pic>
        <p:nvPicPr>
          <p:cNvPr id="3" name="Picture 2" descr="177.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333</a:t>
            </a:fld>
            <a:endParaRPr lang="en-US"/>
          </a:p>
        </p:txBody>
      </p:sp>
      <p:pic>
        <p:nvPicPr>
          <p:cNvPr id="3" name="Picture 2" descr="17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334</a:t>
            </a:fld>
            <a:endParaRPr lang="en-US"/>
          </a:p>
        </p:txBody>
      </p:sp>
      <p:pic>
        <p:nvPicPr>
          <p:cNvPr id="3" name="Picture 2" descr="178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335</a:t>
            </a:fld>
            <a:endParaRPr lang="en-US"/>
          </a:p>
        </p:txBody>
      </p:sp>
      <p:pic>
        <p:nvPicPr>
          <p:cNvPr id="3" name="Picture 2" descr="17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336</a:t>
            </a:fld>
            <a:endParaRPr lang="en-US"/>
          </a:p>
        </p:txBody>
      </p:sp>
      <p:pic>
        <p:nvPicPr>
          <p:cNvPr id="3" name="Picture 2" descr="18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337</a:t>
            </a:fld>
            <a:endParaRPr lang="en-US"/>
          </a:p>
        </p:txBody>
      </p:sp>
      <p:pic>
        <p:nvPicPr>
          <p:cNvPr id="3" name="Picture 2" descr="18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338</a:t>
            </a:fld>
            <a:endParaRPr lang="en-US"/>
          </a:p>
        </p:txBody>
      </p:sp>
      <p:pic>
        <p:nvPicPr>
          <p:cNvPr id="3" name="Picture 2" descr="181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339</a:t>
            </a:fld>
            <a:endParaRPr lang="en-US"/>
          </a:p>
        </p:txBody>
      </p:sp>
      <p:pic>
        <p:nvPicPr>
          <p:cNvPr id="3" name="Picture 2" descr="18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3" name="Picture 2" descr="13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340</a:t>
            </a:fld>
            <a:endParaRPr lang="en-US"/>
          </a:p>
        </p:txBody>
      </p:sp>
      <p:pic>
        <p:nvPicPr>
          <p:cNvPr id="3" name="Picture 2" descr="182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341</a:t>
            </a:fld>
            <a:endParaRPr lang="en-US"/>
          </a:p>
        </p:txBody>
      </p:sp>
      <p:pic>
        <p:nvPicPr>
          <p:cNvPr id="3" name="Picture 2" descr="18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342</a:t>
            </a:fld>
            <a:endParaRPr lang="en-US"/>
          </a:p>
        </p:txBody>
      </p:sp>
      <p:pic>
        <p:nvPicPr>
          <p:cNvPr id="3" name="Picture 2" descr="18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343</a:t>
            </a:fld>
            <a:endParaRPr lang="en-US"/>
          </a:p>
        </p:txBody>
      </p:sp>
      <p:pic>
        <p:nvPicPr>
          <p:cNvPr id="3" name="Picture 2" descr="185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344</a:t>
            </a:fld>
            <a:endParaRPr lang="en-US"/>
          </a:p>
        </p:txBody>
      </p:sp>
      <p:pic>
        <p:nvPicPr>
          <p:cNvPr id="3" name="Picture 2" descr="185.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345</a:t>
            </a:fld>
            <a:endParaRPr lang="en-US"/>
          </a:p>
        </p:txBody>
      </p:sp>
      <p:pic>
        <p:nvPicPr>
          <p:cNvPr id="3" name="Picture 2" descr="18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346</a:t>
            </a:fld>
            <a:endParaRPr lang="en-US"/>
          </a:p>
        </p:txBody>
      </p:sp>
      <p:pic>
        <p:nvPicPr>
          <p:cNvPr id="3" name="Picture 2" descr="186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347</a:t>
            </a:fld>
            <a:endParaRPr lang="en-US"/>
          </a:p>
        </p:txBody>
      </p:sp>
      <p:pic>
        <p:nvPicPr>
          <p:cNvPr id="3" name="Picture 2" descr="18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348</a:t>
            </a:fld>
            <a:endParaRPr lang="en-US"/>
          </a:p>
        </p:txBody>
      </p:sp>
      <p:pic>
        <p:nvPicPr>
          <p:cNvPr id="3" name="Picture 2" descr="187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349</a:t>
            </a:fld>
            <a:endParaRPr lang="en-US"/>
          </a:p>
        </p:txBody>
      </p:sp>
      <p:pic>
        <p:nvPicPr>
          <p:cNvPr id="3" name="Picture 2" descr="18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3" name="Picture 2" descr="1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350</a:t>
            </a:fld>
            <a:endParaRPr lang="en-US"/>
          </a:p>
        </p:txBody>
      </p:sp>
      <p:pic>
        <p:nvPicPr>
          <p:cNvPr id="3" name="Picture 2" descr="188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351</a:t>
            </a:fld>
            <a:endParaRPr lang="en-US"/>
          </a:p>
        </p:txBody>
      </p:sp>
      <p:pic>
        <p:nvPicPr>
          <p:cNvPr id="3" name="Picture 2" descr="18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352</a:t>
            </a:fld>
            <a:endParaRPr lang="en-US"/>
          </a:p>
        </p:txBody>
      </p:sp>
      <p:pic>
        <p:nvPicPr>
          <p:cNvPr id="3" name="Picture 2" descr="19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353</a:t>
            </a:fld>
            <a:endParaRPr lang="en-US"/>
          </a:p>
        </p:txBody>
      </p:sp>
      <p:pic>
        <p:nvPicPr>
          <p:cNvPr id="3" name="Picture 2" descr="190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3" name="Picture 2" descr="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3" name="Picture 2" descr="15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3" name="Picture 2" descr="1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3" name="Picture 2" descr="16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3" name="Picture 2" descr="1.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3" name="Picture 2" descr="16.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3" name="Picture 2" descr="16.m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3" name="Picture 2" descr="1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3" name="Picture 2" descr="17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3" name="Picture 2" descr="17.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3" name="Picture 2" descr="17.m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3" name="Picture 2" descr="1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3" name="Picture 2" descr="1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3" name="Picture 2" descr="2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3" name="Picture 2" descr="20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3" name="Picture 2" descr="1.m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3" name="Picture 2" descr="2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3" name="Picture 2" descr="21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3" name="Picture 2" descr="21.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3" name="Picture 2" descr="21.m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3" name="Picture 2" descr="2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3" name="Picture 2" descr="22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3" name="Picture 2" descr="22.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3" name="Picture 2" descr="22.m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3" name="Picture 2" descr="22.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3" name="Picture 2" descr="22.o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3" name="Picture 2" descr="1.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3" name="Picture 2" descr="22.p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3" name="Picture 2" descr="22.q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3" name="Picture 2" descr="2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63</a:t>
            </a:fld>
            <a:endParaRPr lang="en-US"/>
          </a:p>
        </p:txBody>
      </p:sp>
      <p:pic>
        <p:nvPicPr>
          <p:cNvPr id="3" name="Picture 2" descr="23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64</a:t>
            </a:fld>
            <a:endParaRPr lang="en-US"/>
          </a:p>
        </p:txBody>
      </p:sp>
      <p:pic>
        <p:nvPicPr>
          <p:cNvPr id="3" name="Picture 2" descr="2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65</a:t>
            </a:fld>
            <a:endParaRPr lang="en-US"/>
          </a:p>
        </p:txBody>
      </p:sp>
      <p:pic>
        <p:nvPicPr>
          <p:cNvPr id="3" name="Picture 2" descr="24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66</a:t>
            </a:fld>
            <a:endParaRPr lang="en-US"/>
          </a:p>
        </p:txBody>
      </p:sp>
      <p:pic>
        <p:nvPicPr>
          <p:cNvPr id="3" name="Picture 2" descr="24.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67</a:t>
            </a:fld>
            <a:endParaRPr lang="en-US"/>
          </a:p>
        </p:txBody>
      </p:sp>
      <p:pic>
        <p:nvPicPr>
          <p:cNvPr id="3" name="Picture 2" descr="24.m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68</a:t>
            </a:fld>
            <a:endParaRPr lang="en-US"/>
          </a:p>
        </p:txBody>
      </p:sp>
      <p:pic>
        <p:nvPicPr>
          <p:cNvPr id="3" name="Picture 2" descr="24.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69</a:t>
            </a:fld>
            <a:endParaRPr lang="en-US"/>
          </a:p>
        </p:txBody>
      </p:sp>
      <p:pic>
        <p:nvPicPr>
          <p:cNvPr id="3" name="Picture 2" descr="24.o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" name="Picture 2" descr="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70</a:t>
            </a:fld>
            <a:endParaRPr lang="en-US"/>
          </a:p>
        </p:txBody>
      </p:sp>
      <p:pic>
        <p:nvPicPr>
          <p:cNvPr id="3" name="Picture 2" descr="24.p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71</a:t>
            </a:fld>
            <a:endParaRPr lang="en-US"/>
          </a:p>
        </p:txBody>
      </p:sp>
      <p:pic>
        <p:nvPicPr>
          <p:cNvPr id="3" name="Picture 2" descr="2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72</a:t>
            </a:fld>
            <a:endParaRPr lang="en-US"/>
          </a:p>
        </p:txBody>
      </p:sp>
      <p:pic>
        <p:nvPicPr>
          <p:cNvPr id="3" name="Picture 2" descr="25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73</a:t>
            </a:fld>
            <a:endParaRPr lang="en-US"/>
          </a:p>
        </p:txBody>
      </p:sp>
      <p:pic>
        <p:nvPicPr>
          <p:cNvPr id="3" name="Picture 2" descr="2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74</a:t>
            </a:fld>
            <a:endParaRPr lang="en-US"/>
          </a:p>
        </p:txBody>
      </p:sp>
      <p:pic>
        <p:nvPicPr>
          <p:cNvPr id="3" name="Picture 2" descr="26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75</a:t>
            </a:fld>
            <a:endParaRPr lang="en-US"/>
          </a:p>
        </p:txBody>
      </p:sp>
      <p:pic>
        <p:nvPicPr>
          <p:cNvPr id="3" name="Picture 2" descr="2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76</a:t>
            </a:fld>
            <a:endParaRPr lang="en-US"/>
          </a:p>
        </p:txBody>
      </p:sp>
      <p:pic>
        <p:nvPicPr>
          <p:cNvPr id="3" name="Picture 2" descr="2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77</a:t>
            </a:fld>
            <a:endParaRPr lang="en-US"/>
          </a:p>
        </p:txBody>
      </p:sp>
      <p:pic>
        <p:nvPicPr>
          <p:cNvPr id="3" name="Picture 2" descr="2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78</a:t>
            </a:fld>
            <a:endParaRPr lang="en-US"/>
          </a:p>
        </p:txBody>
      </p:sp>
      <p:pic>
        <p:nvPicPr>
          <p:cNvPr id="3" name="Picture 2" descr="3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79</a:t>
            </a:fld>
            <a:endParaRPr lang="en-US"/>
          </a:p>
        </p:txBody>
      </p:sp>
      <p:pic>
        <p:nvPicPr>
          <p:cNvPr id="3" name="Picture 2" descr="30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" name="Picture 2" descr="2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80</a:t>
            </a:fld>
            <a:endParaRPr lang="en-US"/>
          </a:p>
        </p:txBody>
      </p:sp>
      <p:pic>
        <p:nvPicPr>
          <p:cNvPr id="3" name="Picture 2" descr="3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81</a:t>
            </a:fld>
            <a:endParaRPr lang="en-US"/>
          </a:p>
        </p:txBody>
      </p:sp>
      <p:pic>
        <p:nvPicPr>
          <p:cNvPr id="3" name="Picture 2" descr="3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82</a:t>
            </a:fld>
            <a:endParaRPr lang="en-US"/>
          </a:p>
        </p:txBody>
      </p:sp>
      <p:pic>
        <p:nvPicPr>
          <p:cNvPr id="3" name="Picture 2" descr="3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83</a:t>
            </a:fld>
            <a:endParaRPr lang="en-US"/>
          </a:p>
        </p:txBody>
      </p:sp>
      <p:pic>
        <p:nvPicPr>
          <p:cNvPr id="3" name="Picture 2" descr="3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84</a:t>
            </a:fld>
            <a:endParaRPr lang="en-US"/>
          </a:p>
        </p:txBody>
      </p:sp>
      <p:pic>
        <p:nvPicPr>
          <p:cNvPr id="3" name="Picture 2" descr="34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85</a:t>
            </a:fld>
            <a:endParaRPr lang="en-US"/>
          </a:p>
        </p:txBody>
      </p:sp>
      <p:pic>
        <p:nvPicPr>
          <p:cNvPr id="3" name="Picture 2" descr="34.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86</a:t>
            </a:fld>
            <a:endParaRPr lang="en-US"/>
          </a:p>
        </p:txBody>
      </p:sp>
      <p:pic>
        <p:nvPicPr>
          <p:cNvPr id="3" name="Picture 2" descr="3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87</a:t>
            </a:fld>
            <a:endParaRPr lang="en-US"/>
          </a:p>
        </p:txBody>
      </p:sp>
      <p:pic>
        <p:nvPicPr>
          <p:cNvPr id="3" name="Picture 2" descr="35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88</a:t>
            </a:fld>
            <a:endParaRPr lang="en-US"/>
          </a:p>
        </p:txBody>
      </p:sp>
      <p:pic>
        <p:nvPicPr>
          <p:cNvPr id="3" name="Picture 2" descr="3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89</a:t>
            </a:fld>
            <a:endParaRPr lang="en-US"/>
          </a:p>
        </p:txBody>
      </p:sp>
      <p:pic>
        <p:nvPicPr>
          <p:cNvPr id="3" name="Picture 2" descr="36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3" name="Picture 2" descr="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90</a:t>
            </a:fld>
            <a:endParaRPr lang="en-US"/>
          </a:p>
        </p:txBody>
      </p:sp>
      <p:pic>
        <p:nvPicPr>
          <p:cNvPr id="3" name="Picture 2" descr="3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91</a:t>
            </a:fld>
            <a:endParaRPr lang="en-US"/>
          </a:p>
        </p:txBody>
      </p:sp>
      <p:pic>
        <p:nvPicPr>
          <p:cNvPr id="3" name="Picture 2" descr="3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92</a:t>
            </a:fld>
            <a:endParaRPr lang="en-US"/>
          </a:p>
        </p:txBody>
      </p:sp>
      <p:pic>
        <p:nvPicPr>
          <p:cNvPr id="3" name="Picture 2" descr="3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93</a:t>
            </a:fld>
            <a:endParaRPr lang="en-US"/>
          </a:p>
        </p:txBody>
      </p:sp>
      <p:pic>
        <p:nvPicPr>
          <p:cNvPr id="3" name="Picture 2" descr="4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94</a:t>
            </a:fld>
            <a:endParaRPr lang="en-US"/>
          </a:p>
        </p:txBody>
      </p:sp>
      <p:pic>
        <p:nvPicPr>
          <p:cNvPr id="3" name="Picture 2" descr="40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95</a:t>
            </a:fld>
            <a:endParaRPr lang="en-US"/>
          </a:p>
        </p:txBody>
      </p:sp>
      <p:pic>
        <p:nvPicPr>
          <p:cNvPr id="3" name="Picture 2" descr="4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96</a:t>
            </a:fld>
            <a:endParaRPr lang="en-US"/>
          </a:p>
        </p:txBody>
      </p:sp>
      <p:pic>
        <p:nvPicPr>
          <p:cNvPr id="3" name="Picture 2" descr="41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97</a:t>
            </a:fld>
            <a:endParaRPr lang="en-US"/>
          </a:p>
        </p:txBody>
      </p:sp>
      <p:pic>
        <p:nvPicPr>
          <p:cNvPr id="3" name="Picture 2" descr="4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98</a:t>
            </a:fld>
            <a:endParaRPr lang="en-US"/>
          </a:p>
        </p:txBody>
      </p:sp>
      <p:pic>
        <p:nvPicPr>
          <p:cNvPr id="3" name="Picture 2" descr="42.k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3B01-0680-48F0-8677-EE041EBADA92}" type="slidenum">
              <a:rPr lang="en-US" smtClean="0"/>
              <a:pPr/>
              <a:t>99</a:t>
            </a:fld>
            <a:endParaRPr lang="en-US"/>
          </a:p>
        </p:txBody>
      </p:sp>
      <p:pic>
        <p:nvPicPr>
          <p:cNvPr id="3" name="Picture 2" descr="4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60338" y="0"/>
            <a:ext cx="88217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356</Words>
  <Application>Microsoft Office PowerPoint</Application>
  <PresentationFormat>On-screen Show (4:3)</PresentationFormat>
  <Paragraphs>354</Paragraphs>
  <Slides>353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353</vt:i4>
      </vt:variant>
    </vt:vector>
  </HeadingPairs>
  <TitlesOfParts>
    <vt:vector size="354" baseType="lpstr">
      <vt:lpstr>Flow</vt:lpstr>
      <vt:lpstr>Instrukcija Webropolsurveys lietošanai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Slide 155</vt:lpstr>
      <vt:lpstr>Slide 156</vt:lpstr>
      <vt:lpstr>Slide 157</vt:lpstr>
      <vt:lpstr>Slide 158</vt:lpstr>
      <vt:lpstr>Slide 159</vt:lpstr>
      <vt:lpstr>Slide 160</vt:lpstr>
      <vt:lpstr>Slide 161</vt:lpstr>
      <vt:lpstr>Slide 162</vt:lpstr>
      <vt:lpstr>Slide 163</vt:lpstr>
      <vt:lpstr>Slide 164</vt:lpstr>
      <vt:lpstr>Slide 165</vt:lpstr>
      <vt:lpstr>Slide 166</vt:lpstr>
      <vt:lpstr>Slide 167</vt:lpstr>
      <vt:lpstr>Slide 168</vt:lpstr>
      <vt:lpstr>Slide 169</vt:lpstr>
      <vt:lpstr>Slide 170</vt:lpstr>
      <vt:lpstr>Slide 171</vt:lpstr>
      <vt:lpstr>Slide 172</vt:lpstr>
      <vt:lpstr>Slide 173</vt:lpstr>
      <vt:lpstr>Slide 174</vt:lpstr>
      <vt:lpstr>Slide 175</vt:lpstr>
      <vt:lpstr>Slide 176</vt:lpstr>
      <vt:lpstr>Slide 177</vt:lpstr>
      <vt:lpstr>Slide 178</vt:lpstr>
      <vt:lpstr>Slide 179</vt:lpstr>
      <vt:lpstr>Slide 180</vt:lpstr>
      <vt:lpstr>Slide 181</vt:lpstr>
      <vt:lpstr>Slide 182</vt:lpstr>
      <vt:lpstr>Slide 183</vt:lpstr>
      <vt:lpstr>Slide 184</vt:lpstr>
      <vt:lpstr>Slide 185</vt:lpstr>
      <vt:lpstr>Slide 186</vt:lpstr>
      <vt:lpstr>Slide 187</vt:lpstr>
      <vt:lpstr>Slide 188</vt:lpstr>
      <vt:lpstr>Slide 189</vt:lpstr>
      <vt:lpstr>Slide 190</vt:lpstr>
      <vt:lpstr>Slide 191</vt:lpstr>
      <vt:lpstr>Slide 192</vt:lpstr>
      <vt:lpstr>Slide 193</vt:lpstr>
      <vt:lpstr>Slide 194</vt:lpstr>
      <vt:lpstr>Slide 195</vt:lpstr>
      <vt:lpstr>Slide 196</vt:lpstr>
      <vt:lpstr>Slide 197</vt:lpstr>
      <vt:lpstr>Slide 198</vt:lpstr>
      <vt:lpstr>Slide 199</vt:lpstr>
      <vt:lpstr>Slide 200</vt:lpstr>
      <vt:lpstr>Slide 201</vt:lpstr>
      <vt:lpstr>Slide 202</vt:lpstr>
      <vt:lpstr>Slide 203</vt:lpstr>
      <vt:lpstr>Slide 204</vt:lpstr>
      <vt:lpstr>Slide 205</vt:lpstr>
      <vt:lpstr>Slide 206</vt:lpstr>
      <vt:lpstr>Slide 207</vt:lpstr>
      <vt:lpstr>Slide 208</vt:lpstr>
      <vt:lpstr>Slide 209</vt:lpstr>
      <vt:lpstr>Slide 210</vt:lpstr>
      <vt:lpstr>Slide 211</vt:lpstr>
      <vt:lpstr>Slide 212</vt:lpstr>
      <vt:lpstr>Slide 213</vt:lpstr>
      <vt:lpstr>Slide 214</vt:lpstr>
      <vt:lpstr>Slide 215</vt:lpstr>
      <vt:lpstr>Slide 216</vt:lpstr>
      <vt:lpstr>Slide 217</vt:lpstr>
      <vt:lpstr>Slide 218</vt:lpstr>
      <vt:lpstr>Slide 219</vt:lpstr>
      <vt:lpstr>Slide 220</vt:lpstr>
      <vt:lpstr>Slide 221</vt:lpstr>
      <vt:lpstr>Slide 222</vt:lpstr>
      <vt:lpstr>Slide 223</vt:lpstr>
      <vt:lpstr>Slide 224</vt:lpstr>
      <vt:lpstr>Slide 225</vt:lpstr>
      <vt:lpstr>Slide 226</vt:lpstr>
      <vt:lpstr>Slide 227</vt:lpstr>
      <vt:lpstr>Slide 228</vt:lpstr>
      <vt:lpstr>Slide 229</vt:lpstr>
      <vt:lpstr>Slide 230</vt:lpstr>
      <vt:lpstr>Slide 231</vt:lpstr>
      <vt:lpstr>Slide 232</vt:lpstr>
      <vt:lpstr>Slide 233</vt:lpstr>
      <vt:lpstr>Slide 234</vt:lpstr>
      <vt:lpstr>Slide 235</vt:lpstr>
      <vt:lpstr>Slide 236</vt:lpstr>
      <vt:lpstr>Slide 237</vt:lpstr>
      <vt:lpstr>Slide 238</vt:lpstr>
      <vt:lpstr>Slide 239</vt:lpstr>
      <vt:lpstr>Slide 240</vt:lpstr>
      <vt:lpstr>Slide 241</vt:lpstr>
      <vt:lpstr>Slide 242</vt:lpstr>
      <vt:lpstr>Slide 243</vt:lpstr>
      <vt:lpstr>Slide 244</vt:lpstr>
      <vt:lpstr>Slide 245</vt:lpstr>
      <vt:lpstr>Slide 246</vt:lpstr>
      <vt:lpstr>Slide 247</vt:lpstr>
      <vt:lpstr>Slide 248</vt:lpstr>
      <vt:lpstr>Slide 249</vt:lpstr>
      <vt:lpstr>Slide 250</vt:lpstr>
      <vt:lpstr>Slide 251</vt:lpstr>
      <vt:lpstr>Slide 252</vt:lpstr>
      <vt:lpstr>Slide 253</vt:lpstr>
      <vt:lpstr>Slide 254</vt:lpstr>
      <vt:lpstr>Slide 255</vt:lpstr>
      <vt:lpstr>Slide 256</vt:lpstr>
      <vt:lpstr>Slide 257</vt:lpstr>
      <vt:lpstr>Slide 258</vt:lpstr>
      <vt:lpstr>Slide 259</vt:lpstr>
      <vt:lpstr>Slide 260</vt:lpstr>
      <vt:lpstr>Slide 261</vt:lpstr>
      <vt:lpstr>Slide 262</vt:lpstr>
      <vt:lpstr>Slide 263</vt:lpstr>
      <vt:lpstr>Slide 264</vt:lpstr>
      <vt:lpstr>Slide 265</vt:lpstr>
      <vt:lpstr>Slide 266</vt:lpstr>
      <vt:lpstr>Slide 267</vt:lpstr>
      <vt:lpstr>Slide 268</vt:lpstr>
      <vt:lpstr>Slide 269</vt:lpstr>
      <vt:lpstr>Slide 270</vt:lpstr>
      <vt:lpstr>Slide 271</vt:lpstr>
      <vt:lpstr>Slide 272</vt:lpstr>
      <vt:lpstr>Slide 273</vt:lpstr>
      <vt:lpstr>Slide 274</vt:lpstr>
      <vt:lpstr>Slide 275</vt:lpstr>
      <vt:lpstr>Slide 276</vt:lpstr>
      <vt:lpstr>Slide 277</vt:lpstr>
      <vt:lpstr>Slide 278</vt:lpstr>
      <vt:lpstr>Slide 279</vt:lpstr>
      <vt:lpstr>Slide 280</vt:lpstr>
      <vt:lpstr>Slide 281</vt:lpstr>
      <vt:lpstr>Slide 282</vt:lpstr>
      <vt:lpstr>Slide 283</vt:lpstr>
      <vt:lpstr>Slide 284</vt:lpstr>
      <vt:lpstr>Slide 285</vt:lpstr>
      <vt:lpstr>Slide 286</vt:lpstr>
      <vt:lpstr>Slide 287</vt:lpstr>
      <vt:lpstr>Slide 288</vt:lpstr>
      <vt:lpstr>Slide 289</vt:lpstr>
      <vt:lpstr>Slide 290</vt:lpstr>
      <vt:lpstr>Slide 291</vt:lpstr>
      <vt:lpstr>Slide 292</vt:lpstr>
      <vt:lpstr>Slide 293</vt:lpstr>
      <vt:lpstr>Slide 294</vt:lpstr>
      <vt:lpstr>Slide 295</vt:lpstr>
      <vt:lpstr>Slide 296</vt:lpstr>
      <vt:lpstr>Slide 297</vt:lpstr>
      <vt:lpstr>Slide 298</vt:lpstr>
      <vt:lpstr>Slide 299</vt:lpstr>
      <vt:lpstr>Slide 300</vt:lpstr>
      <vt:lpstr>Slide 301</vt:lpstr>
      <vt:lpstr>Slide 302</vt:lpstr>
      <vt:lpstr>Slide 303</vt:lpstr>
      <vt:lpstr>Slide 304</vt:lpstr>
      <vt:lpstr>Slide 305</vt:lpstr>
      <vt:lpstr>Slide 306</vt:lpstr>
      <vt:lpstr>Slide 307</vt:lpstr>
      <vt:lpstr>Slide 308</vt:lpstr>
      <vt:lpstr>Slide 309</vt:lpstr>
      <vt:lpstr>Slide 310</vt:lpstr>
      <vt:lpstr>Slide 311</vt:lpstr>
      <vt:lpstr>Slide 312</vt:lpstr>
      <vt:lpstr>Slide 313</vt:lpstr>
      <vt:lpstr>Slide 314</vt:lpstr>
      <vt:lpstr>Slide 315</vt:lpstr>
      <vt:lpstr>Slide 316</vt:lpstr>
      <vt:lpstr>Slide 317</vt:lpstr>
      <vt:lpstr>Slide 318</vt:lpstr>
      <vt:lpstr>Slide 319</vt:lpstr>
      <vt:lpstr>Slide 320</vt:lpstr>
      <vt:lpstr>Slide 321</vt:lpstr>
      <vt:lpstr>Slide 322</vt:lpstr>
      <vt:lpstr>Slide 323</vt:lpstr>
      <vt:lpstr>Slide 324</vt:lpstr>
      <vt:lpstr>Slide 325</vt:lpstr>
      <vt:lpstr>Slide 326</vt:lpstr>
      <vt:lpstr>Slide 327</vt:lpstr>
      <vt:lpstr>Slide 328</vt:lpstr>
      <vt:lpstr>Slide 329</vt:lpstr>
      <vt:lpstr>Slide 330</vt:lpstr>
      <vt:lpstr>Slide 331</vt:lpstr>
      <vt:lpstr>Slide 332</vt:lpstr>
      <vt:lpstr>Slide 333</vt:lpstr>
      <vt:lpstr>Slide 334</vt:lpstr>
      <vt:lpstr>Slide 335</vt:lpstr>
      <vt:lpstr>Slide 336</vt:lpstr>
      <vt:lpstr>Slide 337</vt:lpstr>
      <vt:lpstr>Slide 338</vt:lpstr>
      <vt:lpstr>Slide 339</vt:lpstr>
      <vt:lpstr>Slide 340</vt:lpstr>
      <vt:lpstr>Slide 341</vt:lpstr>
      <vt:lpstr>Slide 342</vt:lpstr>
      <vt:lpstr>Slide 343</vt:lpstr>
      <vt:lpstr>Slide 344</vt:lpstr>
      <vt:lpstr>Slide 345</vt:lpstr>
      <vt:lpstr>Slide 346</vt:lpstr>
      <vt:lpstr>Slide 347</vt:lpstr>
      <vt:lpstr>Slide 348</vt:lpstr>
      <vt:lpstr>Slide 349</vt:lpstr>
      <vt:lpstr>Slide 350</vt:lpstr>
      <vt:lpstr>Slide 351</vt:lpstr>
      <vt:lpstr>Slide 352</vt:lpstr>
      <vt:lpstr>Slide 353</vt:lpstr>
    </vt:vector>
  </TitlesOfParts>
  <Company>RSEBAA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Instrukcija Webropolsurveys lietošanai</dc:title>
  <dc:creator>eriks.lapins</dc:creator>
  <cp:lastModifiedBy>eriks.lapins</cp:lastModifiedBy>
  <cp:revision>6</cp:revision>
  <dcterms:created xsi:type="dcterms:W3CDTF">2013-10-18T10:36:19Z</dcterms:created>
  <dcterms:modified xsi:type="dcterms:W3CDTF">2013-10-20T06:33:24Z</dcterms:modified>
</cp:coreProperties>
</file>